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311" r:id="rId3"/>
    <p:sldId id="295" r:id="rId4"/>
    <p:sldId id="290" r:id="rId5"/>
    <p:sldId id="291" r:id="rId6"/>
    <p:sldId id="292" r:id="rId7"/>
    <p:sldId id="293" r:id="rId8"/>
    <p:sldId id="294" r:id="rId9"/>
    <p:sldId id="296" r:id="rId10"/>
    <p:sldId id="297" r:id="rId11"/>
    <p:sldId id="307" r:id="rId12"/>
    <p:sldId id="298" r:id="rId13"/>
    <p:sldId id="299" r:id="rId14"/>
    <p:sldId id="301" r:id="rId15"/>
    <p:sldId id="300" r:id="rId16"/>
    <p:sldId id="302" r:id="rId17"/>
    <p:sldId id="303" r:id="rId18"/>
    <p:sldId id="308" r:id="rId19"/>
    <p:sldId id="309" r:id="rId20"/>
    <p:sldId id="310" r:id="rId21"/>
    <p:sldId id="289" r:id="rId22"/>
    <p:sldId id="304" r:id="rId23"/>
    <p:sldId id="282" r:id="rId24"/>
    <p:sldId id="305" r:id="rId25"/>
    <p:sldId id="312" r:id="rId26"/>
    <p:sldId id="313" r:id="rId27"/>
    <p:sldId id="306" r:id="rId28"/>
  </p:sldIdLst>
  <p:sldSz cx="9144000" cy="5143500" type="screen16x9"/>
  <p:notesSz cx="6858000" cy="9144000"/>
  <p:embeddedFontLst>
    <p:embeddedFont>
      <p:font typeface="Fira Sans Extra Condensed SemiBold" panose="020B0604020202020204" charset="0"/>
      <p:regular r:id="rId30"/>
      <p:bold r:id="rId31"/>
      <p:italic r:id="rId32"/>
      <p:boldItalic r:id="rId33"/>
    </p:embeddedFont>
    <p:embeddedFont>
      <p:font typeface="Roboto" panose="020B0604020202020204" charset="0"/>
      <p:regular r:id="rId34"/>
      <p:bold r:id="rId35"/>
      <p:italic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43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938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8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015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59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429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656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0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38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83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717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762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268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851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219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161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98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9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14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13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186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589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723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20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93700" y="1324625"/>
            <a:ext cx="3651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3725" y="3414175"/>
            <a:ext cx="36519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22425" y="1152475"/>
            <a:ext cx="769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425" y="1152475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893701" y="902942"/>
            <a:ext cx="3651900" cy="917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</a:t>
            </a:r>
            <a:r>
              <a:rPr lang="en" dirty="0" smtClean="0"/>
              <a:t>App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971698" y="2925232"/>
            <a:ext cx="36519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Our Team: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Suman Devkota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Navina Budhathoki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Arpan Pokhrel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8937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Level-0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0" y="562708"/>
            <a:ext cx="8236352" cy="39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783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Level-1(Authentication)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4" y="145142"/>
            <a:ext cx="814454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7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Level-1(Manage Profile)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9" y="145142"/>
            <a:ext cx="8243777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Level-1(Add Products)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2" y="145142"/>
            <a:ext cx="8236688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6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Level-1(Add to Cart)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2" y="94228"/>
            <a:ext cx="818707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Level-1(Request Category)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6" y="145142"/>
            <a:ext cx="8109097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39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Level-1(Payment)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0" y="212652"/>
            <a:ext cx="8102009" cy="45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DFD  Level-1(Analysis)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" y="212652"/>
            <a:ext cx="8165804" cy="45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01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GANTT CHART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5" y="263151"/>
            <a:ext cx="8520224" cy="43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5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err="1" smtClean="0">
                <a:solidFill>
                  <a:schemeClr val="bg1"/>
                </a:solidFill>
              </a:rPr>
              <a:t>Fig:Bottleneck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86" y="701749"/>
            <a:ext cx="6960781" cy="35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9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844083" y="342960"/>
            <a:ext cx="3651900" cy="917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KinMel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30994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0995" y="1722475"/>
            <a:ext cx="4692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KinMel, the best place to shop online without any hassles</a:t>
            </a:r>
            <a:r>
              <a:rPr lang="en-US" sz="1800" dirty="0" smtClean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KinMel, prioritizing security: email and payment verification ensure a safe shopping environment.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Utilizing performance optimization strategies for lightning-fast page loads, ensuring a seamless shopping journey.</a:t>
            </a:r>
          </a:p>
          <a:p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63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Database Schema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83" y="258394"/>
            <a:ext cx="6445819" cy="4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91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893725" y="1562074"/>
            <a:ext cx="3651900" cy="8750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Demo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1278663" y="394317"/>
            <a:ext cx="3019388" cy="3458507"/>
            <a:chOff x="1193603" y="310844"/>
            <a:chExt cx="3019388" cy="3458507"/>
          </a:xfrm>
        </p:grpSpPr>
        <p:sp>
          <p:nvSpPr>
            <p:cNvPr id="52" name="Google Shape;52;p15"/>
            <p:cNvSpPr/>
            <p:nvPr/>
          </p:nvSpPr>
          <p:spPr>
            <a:xfrm rot="-899928">
              <a:off x="1193603" y="150223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7" y="0"/>
                  </a:moveTo>
                  <a:cubicBezTo>
                    <a:pt x="301" y="0"/>
                    <a:pt x="1" y="301"/>
                    <a:pt x="1" y="677"/>
                  </a:cubicBezTo>
                  <a:cubicBezTo>
                    <a:pt x="1" y="1053"/>
                    <a:pt x="301" y="1354"/>
                    <a:pt x="677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7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99928">
              <a:off x="2426717" y="1510058"/>
              <a:ext cx="278743" cy="270764"/>
            </a:xfrm>
            <a:custGeom>
              <a:avLst/>
              <a:gdLst/>
              <a:ahLst/>
              <a:cxnLst/>
              <a:rect l="l" t="t" r="r" b="b"/>
              <a:pathLst>
                <a:path w="13134" h="12758" fill="none" extrusionOk="0">
                  <a:moveTo>
                    <a:pt x="1" y="1"/>
                  </a:moveTo>
                  <a:cubicBezTo>
                    <a:pt x="7144" y="1"/>
                    <a:pt x="12933" y="5690"/>
                    <a:pt x="13134" y="12758"/>
                  </a:cubicBezTo>
                </a:path>
              </a:pathLst>
            </a:custGeom>
            <a:noFill/>
            <a:ln w="68925" cap="flat" cmpd="sng">
              <a:solidFill>
                <a:srgbClr val="F4F4F4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99928">
              <a:off x="2846019" y="1661186"/>
              <a:ext cx="45778" cy="46309"/>
            </a:xfrm>
            <a:custGeom>
              <a:avLst/>
              <a:gdLst/>
              <a:ahLst/>
              <a:cxnLst/>
              <a:rect l="l" t="t" r="r" b="b"/>
              <a:pathLst>
                <a:path w="2157" h="2182" extrusionOk="0">
                  <a:moveTo>
                    <a:pt x="1" y="427"/>
                  </a:moveTo>
                  <a:lnTo>
                    <a:pt x="427" y="1"/>
                  </a:lnTo>
                  <a:lnTo>
                    <a:pt x="2156" y="1755"/>
                  </a:lnTo>
                  <a:lnTo>
                    <a:pt x="1730" y="2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99928">
              <a:off x="2853245" y="1688418"/>
              <a:ext cx="45778" cy="45778"/>
            </a:xfrm>
            <a:custGeom>
              <a:avLst/>
              <a:gdLst/>
              <a:ahLst/>
              <a:cxnLst/>
              <a:rect l="l" t="t" r="r" b="b"/>
              <a:pathLst>
                <a:path w="2157" h="2157" extrusionOk="0">
                  <a:moveTo>
                    <a:pt x="1" y="1730"/>
                  </a:moveTo>
                  <a:lnTo>
                    <a:pt x="427" y="2156"/>
                  </a:lnTo>
                  <a:lnTo>
                    <a:pt x="2156" y="42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99928">
              <a:off x="2517779" y="310844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0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0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20700072">
              <a:off x="2612982" y="406066"/>
              <a:ext cx="1504799" cy="3268052"/>
            </a:xfrm>
            <a:custGeom>
              <a:avLst/>
              <a:gdLst/>
              <a:ahLst/>
              <a:cxnLst/>
              <a:rect l="l" t="t" r="r" b="b"/>
              <a:pathLst>
                <a:path w="70904" h="153986" extrusionOk="0">
                  <a:moveTo>
                    <a:pt x="54763" y="0"/>
                  </a:moveTo>
                  <a:cubicBezTo>
                    <a:pt x="53509" y="0"/>
                    <a:pt x="52382" y="727"/>
                    <a:pt x="51855" y="1830"/>
                  </a:cubicBezTo>
                  <a:lnTo>
                    <a:pt x="51855" y="1830"/>
                  </a:lnTo>
                  <a:cubicBezTo>
                    <a:pt x="51129" y="3434"/>
                    <a:pt x="49524" y="4436"/>
                    <a:pt x="47770" y="4436"/>
                  </a:cubicBezTo>
                  <a:lnTo>
                    <a:pt x="47770" y="4436"/>
                  </a:lnTo>
                  <a:lnTo>
                    <a:pt x="23133" y="4436"/>
                  </a:lnTo>
                  <a:cubicBezTo>
                    <a:pt x="21379" y="4436"/>
                    <a:pt x="19775" y="3434"/>
                    <a:pt x="19048" y="1830"/>
                  </a:cubicBezTo>
                  <a:lnTo>
                    <a:pt x="19048" y="1830"/>
                  </a:lnTo>
                  <a:cubicBezTo>
                    <a:pt x="18522" y="727"/>
                    <a:pt x="17394" y="0"/>
                    <a:pt x="16141" y="0"/>
                  </a:cubicBezTo>
                  <a:lnTo>
                    <a:pt x="16141" y="0"/>
                  </a:lnTo>
                  <a:lnTo>
                    <a:pt x="4687" y="0"/>
                  </a:lnTo>
                  <a:cubicBezTo>
                    <a:pt x="2106" y="0"/>
                    <a:pt x="0" y="2105"/>
                    <a:pt x="0" y="4687"/>
                  </a:cubicBezTo>
                  <a:lnTo>
                    <a:pt x="0" y="4687"/>
                  </a:lnTo>
                  <a:lnTo>
                    <a:pt x="0" y="149299"/>
                  </a:lnTo>
                  <a:cubicBezTo>
                    <a:pt x="0" y="151881"/>
                    <a:pt x="2106" y="153986"/>
                    <a:pt x="4687" y="153986"/>
                  </a:cubicBezTo>
                  <a:lnTo>
                    <a:pt x="4687" y="153986"/>
                  </a:lnTo>
                  <a:lnTo>
                    <a:pt x="66216" y="153986"/>
                  </a:lnTo>
                  <a:cubicBezTo>
                    <a:pt x="68798" y="153986"/>
                    <a:pt x="70903" y="151881"/>
                    <a:pt x="70903" y="149299"/>
                  </a:cubicBezTo>
                  <a:lnTo>
                    <a:pt x="70903" y="149299"/>
                  </a:lnTo>
                  <a:lnTo>
                    <a:pt x="70903" y="4687"/>
                  </a:lnTo>
                  <a:cubicBezTo>
                    <a:pt x="70903" y="2105"/>
                    <a:pt x="68798" y="0"/>
                    <a:pt x="66216" y="0"/>
                  </a:cubicBezTo>
                  <a:lnTo>
                    <a:pt x="662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ED787D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99928">
              <a:off x="2781533" y="489869"/>
              <a:ext cx="259579" cy="29797"/>
            </a:xfrm>
            <a:custGeom>
              <a:avLst/>
              <a:gdLst/>
              <a:ahLst/>
              <a:cxnLst/>
              <a:rect l="l" t="t" r="r" b="b"/>
              <a:pathLst>
                <a:path w="12231" h="1404" extrusionOk="0">
                  <a:moveTo>
                    <a:pt x="702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0" y="1103"/>
                    <a:pt x="301" y="1404"/>
                    <a:pt x="702" y="1404"/>
                  </a:cubicBezTo>
                  <a:lnTo>
                    <a:pt x="11529" y="1404"/>
                  </a:lnTo>
                  <a:cubicBezTo>
                    <a:pt x="11905" y="1404"/>
                    <a:pt x="12231" y="1103"/>
                    <a:pt x="12231" y="702"/>
                  </a:cubicBezTo>
                  <a:cubicBezTo>
                    <a:pt x="12231" y="326"/>
                    <a:pt x="11905" y="0"/>
                    <a:pt x="11529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99928">
              <a:off x="3086514" y="43960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8" y="0"/>
                  </a:moveTo>
                  <a:cubicBezTo>
                    <a:pt x="302" y="0"/>
                    <a:pt x="1" y="301"/>
                    <a:pt x="1" y="677"/>
                  </a:cubicBezTo>
                  <a:cubicBezTo>
                    <a:pt x="1" y="1053"/>
                    <a:pt x="302" y="1354"/>
                    <a:pt x="678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8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99928">
              <a:off x="2660034" y="775403"/>
              <a:ext cx="74472" cy="10654"/>
            </a:xfrm>
            <a:custGeom>
              <a:avLst/>
              <a:gdLst/>
              <a:ahLst/>
              <a:cxnLst/>
              <a:rect l="l" t="t" r="r" b="b"/>
              <a:pathLst>
                <a:path w="3509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509" y="502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99928">
              <a:off x="2666024" y="798023"/>
              <a:ext cx="74472" cy="10123"/>
            </a:xfrm>
            <a:custGeom>
              <a:avLst/>
              <a:gdLst/>
              <a:ahLst/>
              <a:cxnLst/>
              <a:rect l="l" t="t" r="r" b="b"/>
              <a:pathLst>
                <a:path w="3509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509" y="476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99928">
              <a:off x="2672079" y="820613"/>
              <a:ext cx="74472" cy="10145"/>
            </a:xfrm>
            <a:custGeom>
              <a:avLst/>
              <a:gdLst/>
              <a:ahLst/>
              <a:cxnLst/>
              <a:rect l="l" t="t" r="r" b="b"/>
              <a:pathLst>
                <a:path w="3509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509" y="477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99928">
              <a:off x="2384787" y="973617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57" y="1"/>
                    <a:pt x="0" y="2532"/>
                    <a:pt x="0" y="5690"/>
                  </a:cubicBezTo>
                  <a:cubicBezTo>
                    <a:pt x="0" y="7469"/>
                    <a:pt x="827" y="9073"/>
                    <a:pt x="2105" y="10101"/>
                  </a:cubicBezTo>
                  <a:cubicBezTo>
                    <a:pt x="3083" y="10903"/>
                    <a:pt x="4336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77" y="9073"/>
                    <a:pt x="11379" y="7469"/>
                    <a:pt x="11379" y="5690"/>
                  </a:cubicBezTo>
                  <a:cubicBezTo>
                    <a:pt x="11379" y="2532"/>
                    <a:pt x="8847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20700072">
              <a:off x="2438027" y="1007905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782" y="0"/>
                  </a:moveTo>
                  <a:cubicBezTo>
                    <a:pt x="1254" y="0"/>
                    <a:pt x="0" y="1229"/>
                    <a:pt x="0" y="2782"/>
                  </a:cubicBezTo>
                  <a:cubicBezTo>
                    <a:pt x="0" y="4311"/>
                    <a:pt x="1254" y="5564"/>
                    <a:pt x="2782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782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99928">
              <a:off x="2445244" y="1102109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83" y="1"/>
                    <a:pt x="2406" y="151"/>
                    <a:pt x="1905" y="427"/>
                  </a:cubicBezTo>
                  <a:cubicBezTo>
                    <a:pt x="777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31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89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99928">
              <a:off x="3429118" y="605351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26" y="251"/>
                    <a:pt x="1" y="677"/>
                  </a:cubicBezTo>
                  <a:lnTo>
                    <a:pt x="326" y="677"/>
                  </a:lnTo>
                  <a:cubicBezTo>
                    <a:pt x="351" y="452"/>
                    <a:pt x="452" y="352"/>
                    <a:pt x="652" y="352"/>
                  </a:cubicBezTo>
                  <a:cubicBezTo>
                    <a:pt x="828" y="352"/>
                    <a:pt x="953" y="427"/>
                    <a:pt x="953" y="602"/>
                  </a:cubicBezTo>
                  <a:cubicBezTo>
                    <a:pt x="953" y="978"/>
                    <a:pt x="527" y="978"/>
                    <a:pt x="527" y="1479"/>
                  </a:cubicBezTo>
                  <a:lnTo>
                    <a:pt x="828" y="1479"/>
                  </a:lnTo>
                  <a:cubicBezTo>
                    <a:pt x="828" y="1078"/>
                    <a:pt x="1329" y="1028"/>
                    <a:pt x="1329" y="527"/>
                  </a:cubicBezTo>
                  <a:cubicBezTo>
                    <a:pt x="1329" y="201"/>
                    <a:pt x="1078" y="1"/>
                    <a:pt x="677" y="1"/>
                  </a:cubicBezTo>
                  <a:close/>
                  <a:moveTo>
                    <a:pt x="677" y="1780"/>
                  </a:moveTo>
                  <a:cubicBezTo>
                    <a:pt x="552" y="1780"/>
                    <a:pt x="452" y="1880"/>
                    <a:pt x="452" y="2006"/>
                  </a:cubicBezTo>
                  <a:cubicBezTo>
                    <a:pt x="452" y="2156"/>
                    <a:pt x="552" y="2231"/>
                    <a:pt x="677" y="2231"/>
                  </a:cubicBezTo>
                  <a:cubicBezTo>
                    <a:pt x="803" y="2231"/>
                    <a:pt x="903" y="2156"/>
                    <a:pt x="903" y="2006"/>
                  </a:cubicBezTo>
                  <a:cubicBezTo>
                    <a:pt x="903" y="1880"/>
                    <a:pt x="803" y="1780"/>
                    <a:pt x="677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99928">
              <a:off x="3394304" y="578510"/>
              <a:ext cx="99494" cy="98963"/>
            </a:xfrm>
            <a:custGeom>
              <a:avLst/>
              <a:gdLst/>
              <a:ahLst/>
              <a:cxnLst/>
              <a:rect l="l" t="t" r="r" b="b"/>
              <a:pathLst>
                <a:path w="4688" h="4663" extrusionOk="0">
                  <a:moveTo>
                    <a:pt x="2331" y="226"/>
                  </a:moveTo>
                  <a:cubicBezTo>
                    <a:pt x="3509" y="226"/>
                    <a:pt x="4462" y="1153"/>
                    <a:pt x="4462" y="2331"/>
                  </a:cubicBezTo>
                  <a:cubicBezTo>
                    <a:pt x="4462" y="3484"/>
                    <a:pt x="3509" y="4437"/>
                    <a:pt x="2331" y="4437"/>
                  </a:cubicBezTo>
                  <a:cubicBezTo>
                    <a:pt x="1178" y="4437"/>
                    <a:pt x="226" y="3484"/>
                    <a:pt x="226" y="2331"/>
                  </a:cubicBezTo>
                  <a:cubicBezTo>
                    <a:pt x="226" y="1153"/>
                    <a:pt x="1178" y="226"/>
                    <a:pt x="2331" y="226"/>
                  </a:cubicBezTo>
                  <a:close/>
                  <a:moveTo>
                    <a:pt x="2331" y="1"/>
                  </a:moveTo>
                  <a:cubicBezTo>
                    <a:pt x="1053" y="1"/>
                    <a:pt x="0" y="1028"/>
                    <a:pt x="0" y="2331"/>
                  </a:cubicBezTo>
                  <a:cubicBezTo>
                    <a:pt x="0" y="3610"/>
                    <a:pt x="1053" y="4662"/>
                    <a:pt x="2331" y="4662"/>
                  </a:cubicBezTo>
                  <a:cubicBezTo>
                    <a:pt x="3635" y="4662"/>
                    <a:pt x="4687" y="3610"/>
                    <a:pt x="4687" y="2331"/>
                  </a:cubicBezTo>
                  <a:cubicBezTo>
                    <a:pt x="4687" y="1028"/>
                    <a:pt x="3635" y="1"/>
                    <a:pt x="2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99928">
              <a:off x="3543712" y="539343"/>
              <a:ext cx="96841" cy="96841"/>
            </a:xfrm>
            <a:custGeom>
              <a:avLst/>
              <a:gdLst/>
              <a:ahLst/>
              <a:cxnLst/>
              <a:rect l="l" t="t" r="r" b="b"/>
              <a:pathLst>
                <a:path w="4563" h="4563" extrusionOk="0">
                  <a:moveTo>
                    <a:pt x="2281" y="226"/>
                  </a:moveTo>
                  <a:cubicBezTo>
                    <a:pt x="3434" y="226"/>
                    <a:pt x="4337" y="1128"/>
                    <a:pt x="4337" y="2281"/>
                  </a:cubicBezTo>
                  <a:cubicBezTo>
                    <a:pt x="4337" y="3409"/>
                    <a:pt x="3434" y="4337"/>
                    <a:pt x="2281" y="4337"/>
                  </a:cubicBezTo>
                  <a:cubicBezTo>
                    <a:pt x="1154" y="4337"/>
                    <a:pt x="226" y="3409"/>
                    <a:pt x="226" y="2281"/>
                  </a:cubicBezTo>
                  <a:cubicBezTo>
                    <a:pt x="226" y="1128"/>
                    <a:pt x="1154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1" y="1028"/>
                    <a:pt x="1" y="2281"/>
                  </a:cubicBezTo>
                  <a:cubicBezTo>
                    <a:pt x="1" y="3534"/>
                    <a:pt x="1028" y="4562"/>
                    <a:pt x="2281" y="4562"/>
                  </a:cubicBezTo>
                  <a:cubicBezTo>
                    <a:pt x="3535" y="4562"/>
                    <a:pt x="4562" y="3534"/>
                    <a:pt x="4562" y="2281"/>
                  </a:cubicBezTo>
                  <a:cubicBezTo>
                    <a:pt x="4562" y="1028"/>
                    <a:pt x="3535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99928">
              <a:off x="3575726" y="559862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1013" y="251"/>
                  </a:moveTo>
                  <a:cubicBezTo>
                    <a:pt x="1185" y="251"/>
                    <a:pt x="1354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54" y="1517"/>
                    <a:pt x="1185" y="1580"/>
                    <a:pt x="1013" y="1580"/>
                  </a:cubicBezTo>
                  <a:cubicBezTo>
                    <a:pt x="840" y="1580"/>
                    <a:pt x="665" y="1517"/>
                    <a:pt x="527" y="1392"/>
                  </a:cubicBezTo>
                  <a:cubicBezTo>
                    <a:pt x="276" y="1116"/>
                    <a:pt x="276" y="715"/>
                    <a:pt x="527" y="439"/>
                  </a:cubicBezTo>
                  <a:cubicBezTo>
                    <a:pt x="665" y="314"/>
                    <a:pt x="840" y="251"/>
                    <a:pt x="1013" y="251"/>
                  </a:cubicBezTo>
                  <a:close/>
                  <a:moveTo>
                    <a:pt x="1013" y="1"/>
                  </a:moveTo>
                  <a:cubicBezTo>
                    <a:pt x="778" y="1"/>
                    <a:pt x="540" y="88"/>
                    <a:pt x="352" y="264"/>
                  </a:cubicBezTo>
                  <a:cubicBezTo>
                    <a:pt x="1" y="615"/>
                    <a:pt x="1" y="1216"/>
                    <a:pt x="352" y="1567"/>
                  </a:cubicBezTo>
                  <a:cubicBezTo>
                    <a:pt x="540" y="1743"/>
                    <a:pt x="778" y="1830"/>
                    <a:pt x="1013" y="1830"/>
                  </a:cubicBezTo>
                  <a:cubicBezTo>
                    <a:pt x="1248" y="1830"/>
                    <a:pt x="1479" y="1743"/>
                    <a:pt x="1655" y="1567"/>
                  </a:cubicBezTo>
                  <a:cubicBezTo>
                    <a:pt x="2006" y="1216"/>
                    <a:pt x="2006" y="615"/>
                    <a:pt x="1655" y="264"/>
                  </a:cubicBezTo>
                  <a:cubicBezTo>
                    <a:pt x="1479" y="88"/>
                    <a:pt x="1248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99928">
              <a:off x="3570342" y="59422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903" y="1"/>
                  </a:moveTo>
                  <a:lnTo>
                    <a:pt x="0" y="903"/>
                  </a:lnTo>
                  <a:lnTo>
                    <a:pt x="176" y="1078"/>
                  </a:lnTo>
                  <a:lnTo>
                    <a:pt x="1078" y="176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-899928">
              <a:off x="3529928" y="370718"/>
              <a:ext cx="63308" cy="31410"/>
            </a:xfrm>
            <a:custGeom>
              <a:avLst/>
              <a:gdLst/>
              <a:ahLst/>
              <a:cxnLst/>
              <a:rect l="l" t="t" r="r" b="b"/>
              <a:pathLst>
                <a:path w="2983" h="1480" extrusionOk="0">
                  <a:moveTo>
                    <a:pt x="2832" y="151"/>
                  </a:moveTo>
                  <a:lnTo>
                    <a:pt x="2832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51" y="1"/>
                    <a:pt x="0" y="51"/>
                    <a:pt x="0" y="76"/>
                  </a:cubicBezTo>
                  <a:lnTo>
                    <a:pt x="0" y="1404"/>
                  </a:lnTo>
                  <a:cubicBezTo>
                    <a:pt x="0" y="1454"/>
                    <a:pt x="51" y="1479"/>
                    <a:pt x="76" y="1479"/>
                  </a:cubicBezTo>
                  <a:lnTo>
                    <a:pt x="2908" y="1479"/>
                  </a:lnTo>
                  <a:cubicBezTo>
                    <a:pt x="2958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58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899928">
              <a:off x="3536044" y="378011"/>
              <a:ext cx="40430" cy="20226"/>
            </a:xfrm>
            <a:custGeom>
              <a:avLst/>
              <a:gdLst/>
              <a:ahLst/>
              <a:cxnLst/>
              <a:rect l="l" t="t" r="r" b="b"/>
              <a:pathLst>
                <a:path w="1905" h="953" extrusionOk="0">
                  <a:moveTo>
                    <a:pt x="0" y="0"/>
                  </a:moveTo>
                  <a:lnTo>
                    <a:pt x="0" y="953"/>
                  </a:lnTo>
                  <a:lnTo>
                    <a:pt x="1905" y="9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899928">
              <a:off x="3688959" y="371292"/>
              <a:ext cx="4287" cy="13328"/>
            </a:xfrm>
            <a:custGeom>
              <a:avLst/>
              <a:gdLst/>
              <a:ahLst/>
              <a:cxnLst/>
              <a:rect l="l" t="t" r="r" b="b"/>
              <a:pathLst>
                <a:path w="202" h="628" extrusionOk="0">
                  <a:moveTo>
                    <a:pt x="1" y="1"/>
                  </a:moveTo>
                  <a:lnTo>
                    <a:pt x="1" y="627"/>
                  </a:lnTo>
                  <a:lnTo>
                    <a:pt x="201" y="6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-899928">
              <a:off x="3469734" y="406444"/>
              <a:ext cx="18103" cy="18103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427" y="0"/>
                  </a:moveTo>
                  <a:cubicBezTo>
                    <a:pt x="201" y="0"/>
                    <a:pt x="1" y="201"/>
                    <a:pt x="1" y="426"/>
                  </a:cubicBezTo>
                  <a:cubicBezTo>
                    <a:pt x="1" y="677"/>
                    <a:pt x="201" y="852"/>
                    <a:pt x="427" y="852"/>
                  </a:cubicBezTo>
                  <a:cubicBezTo>
                    <a:pt x="652" y="852"/>
                    <a:pt x="853" y="677"/>
                    <a:pt x="853" y="426"/>
                  </a:cubicBezTo>
                  <a:cubicBezTo>
                    <a:pt x="853" y="201"/>
                    <a:pt x="652" y="0"/>
                    <a:pt x="427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899928">
              <a:off x="3460352" y="397061"/>
              <a:ext cx="29797" cy="10399"/>
            </a:xfrm>
            <a:custGeom>
              <a:avLst/>
              <a:gdLst/>
              <a:ahLst/>
              <a:cxnLst/>
              <a:rect l="l" t="t" r="r" b="b"/>
              <a:pathLst>
                <a:path w="1404" h="490" extrusionOk="0">
                  <a:moveTo>
                    <a:pt x="692" y="1"/>
                  </a:moveTo>
                  <a:cubicBezTo>
                    <a:pt x="464" y="1"/>
                    <a:pt x="238" y="88"/>
                    <a:pt x="75" y="264"/>
                  </a:cubicBezTo>
                  <a:cubicBezTo>
                    <a:pt x="0" y="314"/>
                    <a:pt x="0" y="389"/>
                    <a:pt x="50" y="439"/>
                  </a:cubicBezTo>
                  <a:cubicBezTo>
                    <a:pt x="88" y="464"/>
                    <a:pt x="125" y="477"/>
                    <a:pt x="160" y="477"/>
                  </a:cubicBezTo>
                  <a:cubicBezTo>
                    <a:pt x="194" y="477"/>
                    <a:pt x="226" y="464"/>
                    <a:pt x="251" y="439"/>
                  </a:cubicBezTo>
                  <a:cubicBezTo>
                    <a:pt x="376" y="339"/>
                    <a:pt x="526" y="264"/>
                    <a:pt x="702" y="264"/>
                  </a:cubicBezTo>
                  <a:cubicBezTo>
                    <a:pt x="902" y="264"/>
                    <a:pt x="1053" y="364"/>
                    <a:pt x="1153" y="439"/>
                  </a:cubicBezTo>
                  <a:cubicBezTo>
                    <a:pt x="1178" y="464"/>
                    <a:pt x="1203" y="489"/>
                    <a:pt x="1253" y="489"/>
                  </a:cubicBezTo>
                  <a:cubicBezTo>
                    <a:pt x="1278" y="489"/>
                    <a:pt x="1303" y="464"/>
                    <a:pt x="1353" y="439"/>
                  </a:cubicBezTo>
                  <a:cubicBezTo>
                    <a:pt x="1404" y="389"/>
                    <a:pt x="1404" y="314"/>
                    <a:pt x="1328" y="264"/>
                  </a:cubicBezTo>
                  <a:cubicBezTo>
                    <a:pt x="1153" y="88"/>
                    <a:pt x="921" y="1"/>
                    <a:pt x="692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-899928">
              <a:off x="3451195" y="386978"/>
              <a:ext cx="43635" cy="13859"/>
            </a:xfrm>
            <a:custGeom>
              <a:avLst/>
              <a:gdLst/>
              <a:ahLst/>
              <a:cxnLst/>
              <a:rect l="l" t="t" r="r" b="b"/>
              <a:pathLst>
                <a:path w="2056" h="653" extrusionOk="0">
                  <a:moveTo>
                    <a:pt x="1028" y="1"/>
                  </a:moveTo>
                  <a:cubicBezTo>
                    <a:pt x="652" y="1"/>
                    <a:pt x="326" y="151"/>
                    <a:pt x="50" y="402"/>
                  </a:cubicBezTo>
                  <a:cubicBezTo>
                    <a:pt x="0" y="477"/>
                    <a:pt x="0" y="552"/>
                    <a:pt x="50" y="602"/>
                  </a:cubicBezTo>
                  <a:cubicBezTo>
                    <a:pt x="75" y="627"/>
                    <a:pt x="113" y="640"/>
                    <a:pt x="151" y="640"/>
                  </a:cubicBezTo>
                  <a:cubicBezTo>
                    <a:pt x="188" y="640"/>
                    <a:pt x="226" y="627"/>
                    <a:pt x="251" y="602"/>
                  </a:cubicBezTo>
                  <a:cubicBezTo>
                    <a:pt x="451" y="402"/>
                    <a:pt x="727" y="276"/>
                    <a:pt x="1028" y="276"/>
                  </a:cubicBezTo>
                  <a:cubicBezTo>
                    <a:pt x="1329" y="276"/>
                    <a:pt x="1604" y="402"/>
                    <a:pt x="1805" y="602"/>
                  </a:cubicBezTo>
                  <a:cubicBezTo>
                    <a:pt x="1830" y="627"/>
                    <a:pt x="1855" y="652"/>
                    <a:pt x="1905" y="652"/>
                  </a:cubicBezTo>
                  <a:cubicBezTo>
                    <a:pt x="1930" y="652"/>
                    <a:pt x="1980" y="627"/>
                    <a:pt x="2005" y="602"/>
                  </a:cubicBezTo>
                  <a:cubicBezTo>
                    <a:pt x="2055" y="552"/>
                    <a:pt x="2055" y="477"/>
                    <a:pt x="2005" y="427"/>
                  </a:cubicBezTo>
                  <a:cubicBezTo>
                    <a:pt x="1730" y="151"/>
                    <a:pt x="1404" y="1"/>
                    <a:pt x="102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-899928">
              <a:off x="3369153" y="430233"/>
              <a:ext cx="13328" cy="21839"/>
            </a:xfrm>
            <a:custGeom>
              <a:avLst/>
              <a:gdLst/>
              <a:ahLst/>
              <a:cxnLst/>
              <a:rect l="l" t="t" r="r" b="b"/>
              <a:pathLst>
                <a:path w="628" h="1029" extrusionOk="0">
                  <a:moveTo>
                    <a:pt x="0" y="1"/>
                  </a:moveTo>
                  <a:lnTo>
                    <a:pt x="0" y="1028"/>
                  </a:lnTo>
                  <a:lnTo>
                    <a:pt x="627" y="102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899928">
              <a:off x="3384561" y="417985"/>
              <a:ext cx="13328" cy="29818"/>
            </a:xfrm>
            <a:custGeom>
              <a:avLst/>
              <a:gdLst/>
              <a:ahLst/>
              <a:cxnLst/>
              <a:rect l="l" t="t" r="r" b="b"/>
              <a:pathLst>
                <a:path w="628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27" y="140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899928">
              <a:off x="3400037" y="406257"/>
              <a:ext cx="13328" cy="37268"/>
            </a:xfrm>
            <a:custGeom>
              <a:avLst/>
              <a:gdLst/>
              <a:ahLst/>
              <a:cxnLst/>
              <a:rect l="l" t="t" r="r" b="b"/>
              <a:pathLst>
                <a:path w="628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27" y="1755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 txBox="1"/>
            <p:nvPr/>
          </p:nvSpPr>
          <p:spPr>
            <a:xfrm rot="-900645">
              <a:off x="2518541" y="850244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Demo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622">
            <a:off x="2695503" y="483753"/>
            <a:ext cx="1534886" cy="32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6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3" name="Google Shape;3213;p41"/>
          <p:cNvGrpSpPr/>
          <p:nvPr/>
        </p:nvGrpSpPr>
        <p:grpSpPr>
          <a:xfrm>
            <a:off x="5712192" y="326504"/>
            <a:ext cx="1845049" cy="3625811"/>
            <a:chOff x="3680625" y="1106225"/>
            <a:chExt cx="1845049" cy="3625811"/>
          </a:xfrm>
        </p:grpSpPr>
        <p:grpSp>
          <p:nvGrpSpPr>
            <p:cNvPr id="3214" name="Google Shape;3214;p41"/>
            <p:cNvGrpSpPr/>
            <p:nvPr/>
          </p:nvGrpSpPr>
          <p:grpSpPr>
            <a:xfrm>
              <a:off x="368062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15" name="Google Shape;3215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0" name="Google Shape;3220;p41"/>
            <p:cNvSpPr/>
            <p:nvPr/>
          </p:nvSpPr>
          <p:spPr>
            <a:xfrm>
              <a:off x="382413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41"/>
          <p:cNvGrpSpPr/>
          <p:nvPr/>
        </p:nvGrpSpPr>
        <p:grpSpPr>
          <a:xfrm>
            <a:off x="1922362" y="326504"/>
            <a:ext cx="1845049" cy="3625811"/>
            <a:chOff x="1108875" y="1106225"/>
            <a:chExt cx="1845049" cy="3625811"/>
          </a:xfrm>
        </p:grpSpPr>
        <p:grpSp>
          <p:nvGrpSpPr>
            <p:cNvPr id="3222" name="Google Shape;3222;p41"/>
            <p:cNvGrpSpPr/>
            <p:nvPr/>
          </p:nvGrpSpPr>
          <p:grpSpPr>
            <a:xfrm>
              <a:off x="110887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23" name="Google Shape;3223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8" name="Google Shape;3228;p41"/>
            <p:cNvSpPr/>
            <p:nvPr/>
          </p:nvSpPr>
          <p:spPr>
            <a:xfrm>
              <a:off x="12523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0" name="Google Shape;3260;p41"/>
          <p:cNvSpPr/>
          <p:nvPr/>
        </p:nvSpPr>
        <p:spPr>
          <a:xfrm>
            <a:off x="2555967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41"/>
          <p:cNvSpPr/>
          <p:nvPr/>
        </p:nvSpPr>
        <p:spPr>
          <a:xfrm>
            <a:off x="2599079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14" y="1"/>
                  <a:pt x="0" y="138"/>
                  <a:pt x="0" y="297"/>
                </a:cubicBezTo>
                <a:cubicBezTo>
                  <a:pt x="0" y="480"/>
                  <a:pt x="114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41"/>
          <p:cNvSpPr/>
          <p:nvPr/>
        </p:nvSpPr>
        <p:spPr>
          <a:xfrm>
            <a:off x="2641612" y="906992"/>
            <a:ext cx="15538" cy="15538"/>
          </a:xfrm>
          <a:custGeom>
            <a:avLst/>
            <a:gdLst/>
            <a:ahLst/>
            <a:cxnLst/>
            <a:rect l="l" t="t" r="r" b="b"/>
            <a:pathLst>
              <a:path w="617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80" y="617"/>
                  <a:pt x="617" y="480"/>
                  <a:pt x="617" y="297"/>
                </a:cubicBezTo>
                <a:cubicBezTo>
                  <a:pt x="617" y="138"/>
                  <a:pt x="480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83" y="436886"/>
            <a:ext cx="1617429" cy="3405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722" y="4180896"/>
            <a:ext cx="93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Login</a:t>
            </a:r>
            <a:endParaRPr lang="en-US" sz="1800" b="1" dirty="0"/>
          </a:p>
        </p:txBody>
      </p:sp>
      <p:sp>
        <p:nvSpPr>
          <p:cNvPr id="135" name="TextBox 134"/>
          <p:cNvSpPr txBox="1"/>
          <p:nvPr/>
        </p:nvSpPr>
        <p:spPr>
          <a:xfrm>
            <a:off x="6133937" y="4180896"/>
            <a:ext cx="100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Signup</a:t>
            </a:r>
            <a:endParaRPr lang="en-US" sz="1800" b="1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10" y="436886"/>
            <a:ext cx="1574234" cy="34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2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3" name="Google Shape;3213;p41"/>
          <p:cNvGrpSpPr/>
          <p:nvPr/>
        </p:nvGrpSpPr>
        <p:grpSpPr>
          <a:xfrm>
            <a:off x="5393216" y="326504"/>
            <a:ext cx="1845049" cy="3625811"/>
            <a:chOff x="3680625" y="1106225"/>
            <a:chExt cx="1845049" cy="3625811"/>
          </a:xfrm>
        </p:grpSpPr>
        <p:grpSp>
          <p:nvGrpSpPr>
            <p:cNvPr id="3214" name="Google Shape;3214;p41"/>
            <p:cNvGrpSpPr/>
            <p:nvPr/>
          </p:nvGrpSpPr>
          <p:grpSpPr>
            <a:xfrm>
              <a:off x="368062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15" name="Google Shape;3215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0" name="Google Shape;3220;p41"/>
            <p:cNvSpPr/>
            <p:nvPr/>
          </p:nvSpPr>
          <p:spPr>
            <a:xfrm>
              <a:off x="382413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0" name="Google Shape;3260;p41"/>
          <p:cNvSpPr/>
          <p:nvPr/>
        </p:nvSpPr>
        <p:spPr>
          <a:xfrm>
            <a:off x="2555967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41"/>
          <p:cNvSpPr/>
          <p:nvPr/>
        </p:nvSpPr>
        <p:spPr>
          <a:xfrm>
            <a:off x="2599079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14" y="1"/>
                  <a:pt x="0" y="138"/>
                  <a:pt x="0" y="297"/>
                </a:cubicBezTo>
                <a:cubicBezTo>
                  <a:pt x="0" y="480"/>
                  <a:pt x="114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41"/>
          <p:cNvSpPr/>
          <p:nvPr/>
        </p:nvSpPr>
        <p:spPr>
          <a:xfrm>
            <a:off x="2641612" y="906992"/>
            <a:ext cx="15538" cy="15538"/>
          </a:xfrm>
          <a:custGeom>
            <a:avLst/>
            <a:gdLst/>
            <a:ahLst/>
            <a:cxnLst/>
            <a:rect l="l" t="t" r="r" b="b"/>
            <a:pathLst>
              <a:path w="617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80" y="617"/>
                  <a:pt x="617" y="480"/>
                  <a:pt x="617" y="297"/>
                </a:cubicBezTo>
                <a:cubicBezTo>
                  <a:pt x="617" y="138"/>
                  <a:pt x="480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3221;p41"/>
          <p:cNvGrpSpPr/>
          <p:nvPr/>
        </p:nvGrpSpPr>
        <p:grpSpPr>
          <a:xfrm>
            <a:off x="1675902" y="326504"/>
            <a:ext cx="1845049" cy="3625811"/>
            <a:chOff x="1108875" y="1106225"/>
            <a:chExt cx="1845049" cy="3625811"/>
          </a:xfrm>
        </p:grpSpPr>
        <p:grpSp>
          <p:nvGrpSpPr>
            <p:cNvPr id="123" name="Google Shape;3222;p41"/>
            <p:cNvGrpSpPr/>
            <p:nvPr/>
          </p:nvGrpSpPr>
          <p:grpSpPr>
            <a:xfrm>
              <a:off x="11088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25" name="Google Shape;3223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224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225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226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227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3228;p41"/>
            <p:cNvSpPr/>
            <p:nvPr/>
          </p:nvSpPr>
          <p:spPr>
            <a:xfrm>
              <a:off x="12523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6888"/>
            <a:ext cx="1584642" cy="3405041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5707361" y="4250537"/>
            <a:ext cx="121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Verified</a:t>
            </a:r>
            <a:endParaRPr lang="en-US" sz="18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1675902" y="4251781"/>
            <a:ext cx="20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Verify with OTP</a:t>
            </a:r>
            <a:endParaRPr lang="en-US" sz="1800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75" y="436886"/>
            <a:ext cx="1561924" cy="34050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3" name="Google Shape;3213;p41"/>
          <p:cNvGrpSpPr/>
          <p:nvPr/>
        </p:nvGrpSpPr>
        <p:grpSpPr>
          <a:xfrm>
            <a:off x="5393216" y="326504"/>
            <a:ext cx="1845049" cy="3625811"/>
            <a:chOff x="3680625" y="1106225"/>
            <a:chExt cx="1845049" cy="3625811"/>
          </a:xfrm>
        </p:grpSpPr>
        <p:grpSp>
          <p:nvGrpSpPr>
            <p:cNvPr id="3214" name="Google Shape;3214;p41"/>
            <p:cNvGrpSpPr/>
            <p:nvPr/>
          </p:nvGrpSpPr>
          <p:grpSpPr>
            <a:xfrm>
              <a:off x="368062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15" name="Google Shape;3215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0" name="Google Shape;3220;p41"/>
            <p:cNvSpPr/>
            <p:nvPr/>
          </p:nvSpPr>
          <p:spPr>
            <a:xfrm>
              <a:off x="382413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0" name="Google Shape;3260;p41"/>
          <p:cNvSpPr/>
          <p:nvPr/>
        </p:nvSpPr>
        <p:spPr>
          <a:xfrm>
            <a:off x="2555967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41"/>
          <p:cNvSpPr/>
          <p:nvPr/>
        </p:nvSpPr>
        <p:spPr>
          <a:xfrm>
            <a:off x="2599079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14" y="1"/>
                  <a:pt x="0" y="138"/>
                  <a:pt x="0" y="297"/>
                </a:cubicBezTo>
                <a:cubicBezTo>
                  <a:pt x="0" y="480"/>
                  <a:pt x="114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41"/>
          <p:cNvSpPr/>
          <p:nvPr/>
        </p:nvSpPr>
        <p:spPr>
          <a:xfrm>
            <a:off x="2641612" y="906992"/>
            <a:ext cx="15538" cy="15538"/>
          </a:xfrm>
          <a:custGeom>
            <a:avLst/>
            <a:gdLst/>
            <a:ahLst/>
            <a:cxnLst/>
            <a:rect l="l" t="t" r="r" b="b"/>
            <a:pathLst>
              <a:path w="617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80" y="617"/>
                  <a:pt x="617" y="480"/>
                  <a:pt x="617" y="297"/>
                </a:cubicBezTo>
                <a:cubicBezTo>
                  <a:pt x="617" y="138"/>
                  <a:pt x="480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3221;p41"/>
          <p:cNvGrpSpPr/>
          <p:nvPr/>
        </p:nvGrpSpPr>
        <p:grpSpPr>
          <a:xfrm>
            <a:off x="1675902" y="326504"/>
            <a:ext cx="1845049" cy="3625811"/>
            <a:chOff x="1108875" y="1106225"/>
            <a:chExt cx="1845049" cy="3625811"/>
          </a:xfrm>
        </p:grpSpPr>
        <p:grpSp>
          <p:nvGrpSpPr>
            <p:cNvPr id="123" name="Google Shape;3222;p41"/>
            <p:cNvGrpSpPr/>
            <p:nvPr/>
          </p:nvGrpSpPr>
          <p:grpSpPr>
            <a:xfrm>
              <a:off x="11088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25" name="Google Shape;3223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224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225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226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227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3228;p41"/>
            <p:cNvSpPr/>
            <p:nvPr/>
          </p:nvSpPr>
          <p:spPr>
            <a:xfrm>
              <a:off x="12523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472830" y="4248051"/>
            <a:ext cx="168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Product Page</a:t>
            </a:r>
            <a:endParaRPr lang="en-US" sz="1800" b="1" dirty="0"/>
          </a:p>
        </p:txBody>
      </p:sp>
      <p:sp>
        <p:nvSpPr>
          <p:cNvPr id="136" name="TextBox 135"/>
          <p:cNvSpPr txBox="1"/>
          <p:nvPr/>
        </p:nvSpPr>
        <p:spPr>
          <a:xfrm>
            <a:off x="1870500" y="4250537"/>
            <a:ext cx="145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/>
              <a:t>Home Page</a:t>
            </a:r>
            <a:endParaRPr lang="en-US" sz="1800" b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14" y="436886"/>
            <a:ext cx="1581401" cy="3405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74" y="436886"/>
            <a:ext cx="1561924" cy="340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24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8" y="202125"/>
            <a:ext cx="8541489" cy="4413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2140" y="4834270"/>
            <a:ext cx="1502735" cy="30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9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82140" y="4834270"/>
            <a:ext cx="1502735" cy="30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Dashboard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971"/>
            <a:ext cx="9144000" cy="43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91413" y="931295"/>
            <a:ext cx="3651900" cy="917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Thank You! 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971698" y="2925232"/>
            <a:ext cx="3651900" cy="647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 smtClean="0"/>
              <a:t>From KinMel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893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29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13809" y="1760411"/>
            <a:ext cx="3651900" cy="1016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Flowchart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93413" y="309256"/>
            <a:ext cx="3719578" cy="4524993"/>
            <a:chOff x="493413" y="310844"/>
            <a:chExt cx="3719578" cy="4524993"/>
          </a:xfrm>
        </p:grpSpPr>
        <p:sp>
          <p:nvSpPr>
            <p:cNvPr id="49" name="Google Shape;49;p15"/>
            <p:cNvSpPr/>
            <p:nvPr/>
          </p:nvSpPr>
          <p:spPr>
            <a:xfrm rot="-899928">
              <a:off x="610477" y="1377330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1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1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99928">
              <a:off x="888601" y="1552502"/>
              <a:ext cx="259600" cy="29797"/>
            </a:xfrm>
            <a:custGeom>
              <a:avLst/>
              <a:gdLst/>
              <a:ahLst/>
              <a:cxnLst/>
              <a:rect l="l" t="t" r="r" b="b"/>
              <a:pathLst>
                <a:path w="12232" h="1404" extrusionOk="0">
                  <a:moveTo>
                    <a:pt x="703" y="0"/>
                  </a:moveTo>
                  <a:cubicBezTo>
                    <a:pt x="302" y="0"/>
                    <a:pt x="1" y="326"/>
                    <a:pt x="1" y="702"/>
                  </a:cubicBezTo>
                  <a:cubicBezTo>
                    <a:pt x="1" y="1103"/>
                    <a:pt x="302" y="1404"/>
                    <a:pt x="703" y="1404"/>
                  </a:cubicBezTo>
                  <a:lnTo>
                    <a:pt x="11530" y="1404"/>
                  </a:lnTo>
                  <a:cubicBezTo>
                    <a:pt x="11906" y="1404"/>
                    <a:pt x="12232" y="1103"/>
                    <a:pt x="12232" y="702"/>
                  </a:cubicBezTo>
                  <a:cubicBezTo>
                    <a:pt x="12232" y="326"/>
                    <a:pt x="11906" y="0"/>
                    <a:pt x="11530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-899928">
              <a:off x="1193603" y="150223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7" y="0"/>
                  </a:moveTo>
                  <a:cubicBezTo>
                    <a:pt x="301" y="0"/>
                    <a:pt x="1" y="301"/>
                    <a:pt x="1" y="677"/>
                  </a:cubicBezTo>
                  <a:cubicBezTo>
                    <a:pt x="1" y="1053"/>
                    <a:pt x="301" y="1354"/>
                    <a:pt x="677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7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99928">
              <a:off x="1525424" y="1670870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0" y="251"/>
                    <a:pt x="0" y="677"/>
                  </a:cubicBezTo>
                  <a:lnTo>
                    <a:pt x="326" y="677"/>
                  </a:lnTo>
                  <a:cubicBezTo>
                    <a:pt x="326" y="452"/>
                    <a:pt x="451" y="352"/>
                    <a:pt x="652" y="352"/>
                  </a:cubicBezTo>
                  <a:cubicBezTo>
                    <a:pt x="827" y="352"/>
                    <a:pt x="952" y="427"/>
                    <a:pt x="952" y="602"/>
                  </a:cubicBezTo>
                  <a:cubicBezTo>
                    <a:pt x="952" y="978"/>
                    <a:pt x="501" y="978"/>
                    <a:pt x="501" y="1479"/>
                  </a:cubicBezTo>
                  <a:lnTo>
                    <a:pt x="827" y="1479"/>
                  </a:lnTo>
                  <a:cubicBezTo>
                    <a:pt x="827" y="1078"/>
                    <a:pt x="1328" y="1028"/>
                    <a:pt x="1328" y="527"/>
                  </a:cubicBezTo>
                  <a:cubicBezTo>
                    <a:pt x="1328" y="201"/>
                    <a:pt x="1053" y="1"/>
                    <a:pt x="677" y="1"/>
                  </a:cubicBezTo>
                  <a:close/>
                  <a:moveTo>
                    <a:pt x="652" y="1780"/>
                  </a:moveTo>
                  <a:cubicBezTo>
                    <a:pt x="526" y="1780"/>
                    <a:pt x="451" y="1880"/>
                    <a:pt x="451" y="2006"/>
                  </a:cubicBezTo>
                  <a:cubicBezTo>
                    <a:pt x="451" y="2156"/>
                    <a:pt x="526" y="2231"/>
                    <a:pt x="652" y="2231"/>
                  </a:cubicBezTo>
                  <a:cubicBezTo>
                    <a:pt x="777" y="2231"/>
                    <a:pt x="877" y="2156"/>
                    <a:pt x="877" y="2006"/>
                  </a:cubicBezTo>
                  <a:cubicBezTo>
                    <a:pt x="877" y="1880"/>
                    <a:pt x="777" y="1780"/>
                    <a:pt x="652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-899928">
              <a:off x="1490599" y="1644103"/>
              <a:ext cx="98963" cy="98963"/>
            </a:xfrm>
            <a:custGeom>
              <a:avLst/>
              <a:gdLst/>
              <a:ahLst/>
              <a:cxnLst/>
              <a:rect l="l" t="t" r="r" b="b"/>
              <a:pathLst>
                <a:path w="4663" h="4663" extrusionOk="0">
                  <a:moveTo>
                    <a:pt x="2332" y="226"/>
                  </a:moveTo>
                  <a:cubicBezTo>
                    <a:pt x="3485" y="226"/>
                    <a:pt x="4437" y="1153"/>
                    <a:pt x="4437" y="2331"/>
                  </a:cubicBezTo>
                  <a:cubicBezTo>
                    <a:pt x="4437" y="3484"/>
                    <a:pt x="3485" y="4437"/>
                    <a:pt x="2332" y="4437"/>
                  </a:cubicBezTo>
                  <a:cubicBezTo>
                    <a:pt x="1179" y="4437"/>
                    <a:pt x="227" y="3484"/>
                    <a:pt x="227" y="2331"/>
                  </a:cubicBezTo>
                  <a:cubicBezTo>
                    <a:pt x="227" y="1153"/>
                    <a:pt x="1179" y="226"/>
                    <a:pt x="2332" y="226"/>
                  </a:cubicBezTo>
                  <a:close/>
                  <a:moveTo>
                    <a:pt x="2332" y="1"/>
                  </a:moveTo>
                  <a:cubicBezTo>
                    <a:pt x="1054" y="1"/>
                    <a:pt x="1" y="1028"/>
                    <a:pt x="1" y="2331"/>
                  </a:cubicBezTo>
                  <a:cubicBezTo>
                    <a:pt x="1" y="3610"/>
                    <a:pt x="1054" y="4662"/>
                    <a:pt x="2332" y="4662"/>
                  </a:cubicBezTo>
                  <a:cubicBezTo>
                    <a:pt x="3610" y="4662"/>
                    <a:pt x="4663" y="3610"/>
                    <a:pt x="4663" y="2331"/>
                  </a:cubicBezTo>
                  <a:cubicBezTo>
                    <a:pt x="4663" y="1028"/>
                    <a:pt x="3610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99928">
              <a:off x="1640018" y="1604865"/>
              <a:ext cx="96820" cy="96841"/>
            </a:xfrm>
            <a:custGeom>
              <a:avLst/>
              <a:gdLst/>
              <a:ahLst/>
              <a:cxnLst/>
              <a:rect l="l" t="t" r="r" b="b"/>
              <a:pathLst>
                <a:path w="4562" h="4563" extrusionOk="0">
                  <a:moveTo>
                    <a:pt x="2281" y="226"/>
                  </a:moveTo>
                  <a:cubicBezTo>
                    <a:pt x="3409" y="226"/>
                    <a:pt x="4336" y="1128"/>
                    <a:pt x="4336" y="2281"/>
                  </a:cubicBezTo>
                  <a:cubicBezTo>
                    <a:pt x="4336" y="3409"/>
                    <a:pt x="3409" y="4337"/>
                    <a:pt x="2281" y="4337"/>
                  </a:cubicBezTo>
                  <a:cubicBezTo>
                    <a:pt x="1153" y="4337"/>
                    <a:pt x="226" y="3409"/>
                    <a:pt x="226" y="2281"/>
                  </a:cubicBezTo>
                  <a:cubicBezTo>
                    <a:pt x="226" y="1128"/>
                    <a:pt x="1153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0" y="1028"/>
                    <a:pt x="0" y="2281"/>
                  </a:cubicBezTo>
                  <a:cubicBezTo>
                    <a:pt x="0" y="3534"/>
                    <a:pt x="1028" y="4562"/>
                    <a:pt x="2281" y="4562"/>
                  </a:cubicBezTo>
                  <a:cubicBezTo>
                    <a:pt x="3534" y="4562"/>
                    <a:pt x="4562" y="3534"/>
                    <a:pt x="4562" y="2281"/>
                  </a:cubicBezTo>
                  <a:cubicBezTo>
                    <a:pt x="4562" y="1028"/>
                    <a:pt x="3534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99928">
              <a:off x="1672032" y="1625381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993" y="251"/>
                  </a:moveTo>
                  <a:cubicBezTo>
                    <a:pt x="1166" y="251"/>
                    <a:pt x="1341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41" y="1517"/>
                    <a:pt x="1166" y="1580"/>
                    <a:pt x="993" y="1580"/>
                  </a:cubicBezTo>
                  <a:cubicBezTo>
                    <a:pt x="821" y="1580"/>
                    <a:pt x="652" y="1517"/>
                    <a:pt x="527" y="1392"/>
                  </a:cubicBezTo>
                  <a:cubicBezTo>
                    <a:pt x="251" y="1116"/>
                    <a:pt x="251" y="715"/>
                    <a:pt x="527" y="439"/>
                  </a:cubicBezTo>
                  <a:cubicBezTo>
                    <a:pt x="652" y="314"/>
                    <a:pt x="821" y="251"/>
                    <a:pt x="993" y="251"/>
                  </a:cubicBezTo>
                  <a:close/>
                  <a:moveTo>
                    <a:pt x="993" y="1"/>
                  </a:moveTo>
                  <a:cubicBezTo>
                    <a:pt x="758" y="1"/>
                    <a:pt x="527" y="88"/>
                    <a:pt x="351" y="264"/>
                  </a:cubicBezTo>
                  <a:cubicBezTo>
                    <a:pt x="0" y="615"/>
                    <a:pt x="0" y="1216"/>
                    <a:pt x="351" y="1567"/>
                  </a:cubicBezTo>
                  <a:cubicBezTo>
                    <a:pt x="527" y="1743"/>
                    <a:pt x="758" y="1830"/>
                    <a:pt x="993" y="1830"/>
                  </a:cubicBezTo>
                  <a:cubicBezTo>
                    <a:pt x="1228" y="1830"/>
                    <a:pt x="1466" y="1743"/>
                    <a:pt x="1654" y="1567"/>
                  </a:cubicBezTo>
                  <a:cubicBezTo>
                    <a:pt x="2005" y="1216"/>
                    <a:pt x="2005" y="615"/>
                    <a:pt x="1654" y="264"/>
                  </a:cubicBezTo>
                  <a:cubicBezTo>
                    <a:pt x="1466" y="88"/>
                    <a:pt x="1228" y="1"/>
                    <a:pt x="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99928">
              <a:off x="1666106" y="1659814"/>
              <a:ext cx="23430" cy="22900"/>
            </a:xfrm>
            <a:custGeom>
              <a:avLst/>
              <a:gdLst/>
              <a:ahLst/>
              <a:cxnLst/>
              <a:rect l="l" t="t" r="r" b="b"/>
              <a:pathLst>
                <a:path w="1104" h="1079" extrusionOk="0">
                  <a:moveTo>
                    <a:pt x="928" y="1"/>
                  </a:moveTo>
                  <a:lnTo>
                    <a:pt x="1" y="903"/>
                  </a:lnTo>
                  <a:lnTo>
                    <a:pt x="176" y="1078"/>
                  </a:lnTo>
                  <a:lnTo>
                    <a:pt x="1104" y="176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99928">
              <a:off x="768669" y="1837690"/>
              <a:ext cx="73941" cy="10654"/>
            </a:xfrm>
            <a:custGeom>
              <a:avLst/>
              <a:gdLst/>
              <a:ahLst/>
              <a:cxnLst/>
              <a:rect l="l" t="t" r="r" b="b"/>
              <a:pathLst>
                <a:path w="3484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484" y="502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99928">
              <a:off x="774659" y="1860310"/>
              <a:ext cx="73941" cy="10123"/>
            </a:xfrm>
            <a:custGeom>
              <a:avLst/>
              <a:gdLst/>
              <a:ahLst/>
              <a:cxnLst/>
              <a:rect l="l" t="t" r="r" b="b"/>
              <a:pathLst>
                <a:path w="3484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484" y="476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99928">
              <a:off x="780714" y="1882899"/>
              <a:ext cx="73941" cy="10145"/>
            </a:xfrm>
            <a:custGeom>
              <a:avLst/>
              <a:gdLst/>
              <a:ahLst/>
              <a:cxnLst/>
              <a:rect l="l" t="t" r="r" b="b"/>
              <a:pathLst>
                <a:path w="3484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484" y="47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99928">
              <a:off x="493413" y="1797805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31" y="1"/>
                    <a:pt x="0" y="2532"/>
                    <a:pt x="0" y="5690"/>
                  </a:cubicBezTo>
                  <a:cubicBezTo>
                    <a:pt x="0" y="7469"/>
                    <a:pt x="802" y="9073"/>
                    <a:pt x="2105" y="10101"/>
                  </a:cubicBezTo>
                  <a:cubicBezTo>
                    <a:pt x="3083" y="10903"/>
                    <a:pt x="4311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52" y="9073"/>
                    <a:pt x="11379" y="7469"/>
                    <a:pt x="11379" y="5690"/>
                  </a:cubicBezTo>
                  <a:cubicBezTo>
                    <a:pt x="11379" y="2532"/>
                    <a:pt x="8822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99928">
              <a:off x="547288" y="1832343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807" y="0"/>
                  </a:moveTo>
                  <a:cubicBezTo>
                    <a:pt x="1253" y="0"/>
                    <a:pt x="0" y="1229"/>
                    <a:pt x="0" y="2782"/>
                  </a:cubicBezTo>
                  <a:cubicBezTo>
                    <a:pt x="0" y="4311"/>
                    <a:pt x="1253" y="5564"/>
                    <a:pt x="2807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807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99928">
              <a:off x="555017" y="1926410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58" y="1"/>
                    <a:pt x="2406" y="151"/>
                    <a:pt x="1905" y="427"/>
                  </a:cubicBezTo>
                  <a:cubicBezTo>
                    <a:pt x="752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06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64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99928">
              <a:off x="1626213" y="1436240"/>
              <a:ext cx="63330" cy="31410"/>
            </a:xfrm>
            <a:custGeom>
              <a:avLst/>
              <a:gdLst/>
              <a:ahLst/>
              <a:cxnLst/>
              <a:rect l="l" t="t" r="r" b="b"/>
              <a:pathLst>
                <a:path w="2984" h="1480" extrusionOk="0">
                  <a:moveTo>
                    <a:pt x="2833" y="151"/>
                  </a:moveTo>
                  <a:lnTo>
                    <a:pt x="2833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26" y="1"/>
                    <a:pt x="1" y="51"/>
                    <a:pt x="1" y="76"/>
                  </a:cubicBezTo>
                  <a:lnTo>
                    <a:pt x="1" y="1404"/>
                  </a:lnTo>
                  <a:cubicBezTo>
                    <a:pt x="1" y="1454"/>
                    <a:pt x="26" y="1479"/>
                    <a:pt x="76" y="1479"/>
                  </a:cubicBezTo>
                  <a:lnTo>
                    <a:pt x="2908" y="1479"/>
                  </a:lnTo>
                  <a:cubicBezTo>
                    <a:pt x="2933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33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99928">
              <a:off x="1631808" y="1443602"/>
              <a:ext cx="40982" cy="20226"/>
            </a:xfrm>
            <a:custGeom>
              <a:avLst/>
              <a:gdLst/>
              <a:ahLst/>
              <a:cxnLst/>
              <a:rect l="l" t="t" r="r" b="b"/>
              <a:pathLst>
                <a:path w="1931" h="953" extrusionOk="0">
                  <a:moveTo>
                    <a:pt x="1" y="0"/>
                  </a:moveTo>
                  <a:lnTo>
                    <a:pt x="1" y="953"/>
                  </a:lnTo>
                  <a:lnTo>
                    <a:pt x="1930" y="953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99928">
              <a:off x="1687352" y="1436882"/>
              <a:ext cx="3735" cy="13328"/>
            </a:xfrm>
            <a:custGeom>
              <a:avLst/>
              <a:gdLst/>
              <a:ahLst/>
              <a:cxnLst/>
              <a:rect l="l" t="t" r="r" b="b"/>
              <a:pathLst>
                <a:path w="176" h="628" extrusionOk="0">
                  <a:moveTo>
                    <a:pt x="0" y="1"/>
                  </a:moveTo>
                  <a:lnTo>
                    <a:pt x="0" y="627"/>
                  </a:lnTo>
                  <a:lnTo>
                    <a:pt x="176" y="627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99928">
              <a:off x="1566049" y="1472032"/>
              <a:ext cx="17573" cy="18103"/>
            </a:xfrm>
            <a:custGeom>
              <a:avLst/>
              <a:gdLst/>
              <a:ahLst/>
              <a:cxnLst/>
              <a:rect l="l" t="t" r="r" b="b"/>
              <a:pathLst>
                <a:path w="828" h="853" extrusionOk="0">
                  <a:moveTo>
                    <a:pt x="401" y="0"/>
                  </a:moveTo>
                  <a:cubicBezTo>
                    <a:pt x="176" y="0"/>
                    <a:pt x="0" y="201"/>
                    <a:pt x="0" y="426"/>
                  </a:cubicBezTo>
                  <a:cubicBezTo>
                    <a:pt x="0" y="677"/>
                    <a:pt x="176" y="852"/>
                    <a:pt x="401" y="852"/>
                  </a:cubicBezTo>
                  <a:cubicBezTo>
                    <a:pt x="652" y="852"/>
                    <a:pt x="827" y="677"/>
                    <a:pt x="827" y="426"/>
                  </a:cubicBezTo>
                  <a:cubicBezTo>
                    <a:pt x="827" y="201"/>
                    <a:pt x="652" y="0"/>
                    <a:pt x="401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99928">
              <a:off x="1556646" y="1462654"/>
              <a:ext cx="29267" cy="10399"/>
            </a:xfrm>
            <a:custGeom>
              <a:avLst/>
              <a:gdLst/>
              <a:ahLst/>
              <a:cxnLst/>
              <a:rect l="l" t="t" r="r" b="b"/>
              <a:pathLst>
                <a:path w="1379" h="490" extrusionOk="0">
                  <a:moveTo>
                    <a:pt x="690" y="1"/>
                  </a:moveTo>
                  <a:cubicBezTo>
                    <a:pt x="458" y="1"/>
                    <a:pt x="226" y="88"/>
                    <a:pt x="51" y="264"/>
                  </a:cubicBezTo>
                  <a:cubicBezTo>
                    <a:pt x="1" y="314"/>
                    <a:pt x="1" y="389"/>
                    <a:pt x="51" y="439"/>
                  </a:cubicBezTo>
                  <a:cubicBezTo>
                    <a:pt x="76" y="464"/>
                    <a:pt x="113" y="477"/>
                    <a:pt x="151" y="477"/>
                  </a:cubicBezTo>
                  <a:cubicBezTo>
                    <a:pt x="189" y="477"/>
                    <a:pt x="226" y="464"/>
                    <a:pt x="251" y="439"/>
                  </a:cubicBezTo>
                  <a:cubicBezTo>
                    <a:pt x="376" y="339"/>
                    <a:pt x="527" y="264"/>
                    <a:pt x="677" y="264"/>
                  </a:cubicBezTo>
                  <a:cubicBezTo>
                    <a:pt x="903" y="264"/>
                    <a:pt x="1053" y="364"/>
                    <a:pt x="1128" y="439"/>
                  </a:cubicBezTo>
                  <a:cubicBezTo>
                    <a:pt x="1153" y="464"/>
                    <a:pt x="1204" y="489"/>
                    <a:pt x="1229" y="489"/>
                  </a:cubicBezTo>
                  <a:cubicBezTo>
                    <a:pt x="1279" y="489"/>
                    <a:pt x="1304" y="464"/>
                    <a:pt x="1329" y="439"/>
                  </a:cubicBezTo>
                  <a:cubicBezTo>
                    <a:pt x="1379" y="389"/>
                    <a:pt x="1379" y="314"/>
                    <a:pt x="1329" y="264"/>
                  </a:cubicBezTo>
                  <a:cubicBezTo>
                    <a:pt x="1153" y="88"/>
                    <a:pt x="922" y="1"/>
                    <a:pt x="690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99928">
              <a:off x="1547490" y="1452571"/>
              <a:ext cx="43104" cy="13859"/>
            </a:xfrm>
            <a:custGeom>
              <a:avLst/>
              <a:gdLst/>
              <a:ahLst/>
              <a:cxnLst/>
              <a:rect l="l" t="t" r="r" b="b"/>
              <a:pathLst>
                <a:path w="2031" h="653" extrusionOk="0">
                  <a:moveTo>
                    <a:pt x="1003" y="1"/>
                  </a:moveTo>
                  <a:cubicBezTo>
                    <a:pt x="652" y="1"/>
                    <a:pt x="301" y="151"/>
                    <a:pt x="51" y="402"/>
                  </a:cubicBezTo>
                  <a:cubicBezTo>
                    <a:pt x="1" y="477"/>
                    <a:pt x="1" y="552"/>
                    <a:pt x="51" y="602"/>
                  </a:cubicBezTo>
                  <a:cubicBezTo>
                    <a:pt x="76" y="627"/>
                    <a:pt x="107" y="640"/>
                    <a:pt x="142" y="640"/>
                  </a:cubicBezTo>
                  <a:cubicBezTo>
                    <a:pt x="176" y="640"/>
                    <a:pt x="214" y="627"/>
                    <a:pt x="251" y="602"/>
                  </a:cubicBezTo>
                  <a:cubicBezTo>
                    <a:pt x="452" y="402"/>
                    <a:pt x="728" y="276"/>
                    <a:pt x="1003" y="276"/>
                  </a:cubicBezTo>
                  <a:cubicBezTo>
                    <a:pt x="1304" y="276"/>
                    <a:pt x="1580" y="402"/>
                    <a:pt x="1780" y="602"/>
                  </a:cubicBezTo>
                  <a:cubicBezTo>
                    <a:pt x="1830" y="627"/>
                    <a:pt x="1855" y="652"/>
                    <a:pt x="1880" y="652"/>
                  </a:cubicBezTo>
                  <a:cubicBezTo>
                    <a:pt x="1931" y="652"/>
                    <a:pt x="1956" y="627"/>
                    <a:pt x="1981" y="602"/>
                  </a:cubicBezTo>
                  <a:cubicBezTo>
                    <a:pt x="2031" y="552"/>
                    <a:pt x="2031" y="477"/>
                    <a:pt x="1981" y="427"/>
                  </a:cubicBezTo>
                  <a:cubicBezTo>
                    <a:pt x="1730" y="151"/>
                    <a:pt x="1379" y="1"/>
                    <a:pt x="1003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99928">
              <a:off x="1464917" y="1495827"/>
              <a:ext cx="13859" cy="21839"/>
            </a:xfrm>
            <a:custGeom>
              <a:avLst/>
              <a:gdLst/>
              <a:ahLst/>
              <a:cxnLst/>
              <a:rect l="l" t="t" r="r" b="b"/>
              <a:pathLst>
                <a:path w="653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653" y="1028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99928">
              <a:off x="1480325" y="1483578"/>
              <a:ext cx="13859" cy="29818"/>
            </a:xfrm>
            <a:custGeom>
              <a:avLst/>
              <a:gdLst/>
              <a:ahLst/>
              <a:cxnLst/>
              <a:rect l="l" t="t" r="r" b="b"/>
              <a:pathLst>
                <a:path w="653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53" y="1404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99928">
              <a:off x="1495801" y="1471851"/>
              <a:ext cx="13859" cy="37268"/>
            </a:xfrm>
            <a:custGeom>
              <a:avLst/>
              <a:gdLst/>
              <a:ahLst/>
              <a:cxnLst/>
              <a:rect l="l" t="t" r="r" b="b"/>
              <a:pathLst>
                <a:path w="653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53" y="1755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99928">
              <a:off x="2426717" y="1510058"/>
              <a:ext cx="278743" cy="270764"/>
            </a:xfrm>
            <a:custGeom>
              <a:avLst/>
              <a:gdLst/>
              <a:ahLst/>
              <a:cxnLst/>
              <a:rect l="l" t="t" r="r" b="b"/>
              <a:pathLst>
                <a:path w="13134" h="12758" fill="none" extrusionOk="0">
                  <a:moveTo>
                    <a:pt x="1" y="1"/>
                  </a:moveTo>
                  <a:cubicBezTo>
                    <a:pt x="7144" y="1"/>
                    <a:pt x="12933" y="5690"/>
                    <a:pt x="13134" y="12758"/>
                  </a:cubicBezTo>
                </a:path>
              </a:pathLst>
            </a:custGeom>
            <a:noFill/>
            <a:ln w="68925" cap="flat" cmpd="sng">
              <a:solidFill>
                <a:srgbClr val="F4F4F4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99928">
              <a:off x="2846019" y="1661186"/>
              <a:ext cx="45778" cy="46309"/>
            </a:xfrm>
            <a:custGeom>
              <a:avLst/>
              <a:gdLst/>
              <a:ahLst/>
              <a:cxnLst/>
              <a:rect l="l" t="t" r="r" b="b"/>
              <a:pathLst>
                <a:path w="2157" h="2182" extrusionOk="0">
                  <a:moveTo>
                    <a:pt x="1" y="427"/>
                  </a:moveTo>
                  <a:lnTo>
                    <a:pt x="427" y="1"/>
                  </a:lnTo>
                  <a:lnTo>
                    <a:pt x="2156" y="1755"/>
                  </a:lnTo>
                  <a:lnTo>
                    <a:pt x="1730" y="2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99928">
              <a:off x="2853245" y="1688418"/>
              <a:ext cx="45778" cy="45778"/>
            </a:xfrm>
            <a:custGeom>
              <a:avLst/>
              <a:gdLst/>
              <a:ahLst/>
              <a:cxnLst/>
              <a:rect l="l" t="t" r="r" b="b"/>
              <a:pathLst>
                <a:path w="2157" h="2157" extrusionOk="0">
                  <a:moveTo>
                    <a:pt x="1" y="1730"/>
                  </a:moveTo>
                  <a:lnTo>
                    <a:pt x="427" y="2156"/>
                  </a:lnTo>
                  <a:lnTo>
                    <a:pt x="2156" y="42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99928">
              <a:off x="1707299" y="2521660"/>
              <a:ext cx="46309" cy="46309"/>
            </a:xfrm>
            <a:custGeom>
              <a:avLst/>
              <a:gdLst/>
              <a:ahLst/>
              <a:cxnLst/>
              <a:rect l="l" t="t" r="r" b="b"/>
              <a:pathLst>
                <a:path w="2182" h="2182" extrusionOk="0">
                  <a:moveTo>
                    <a:pt x="427" y="1"/>
                  </a:moveTo>
                  <a:lnTo>
                    <a:pt x="1" y="427"/>
                  </a:lnTo>
                  <a:lnTo>
                    <a:pt x="1755" y="2181"/>
                  </a:lnTo>
                  <a:lnTo>
                    <a:pt x="2181" y="1755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899928">
              <a:off x="1714525" y="2548892"/>
              <a:ext cx="46309" cy="45778"/>
            </a:xfrm>
            <a:custGeom>
              <a:avLst/>
              <a:gdLst/>
              <a:ahLst/>
              <a:cxnLst/>
              <a:rect l="l" t="t" r="r" b="b"/>
              <a:pathLst>
                <a:path w="2182" h="2157" extrusionOk="0">
                  <a:moveTo>
                    <a:pt x="1755" y="1"/>
                  </a:moveTo>
                  <a:lnTo>
                    <a:pt x="1" y="1730"/>
                  </a:lnTo>
                  <a:lnTo>
                    <a:pt x="427" y="2156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99928">
              <a:off x="892996" y="2739855"/>
              <a:ext cx="46287" cy="46309"/>
            </a:xfrm>
            <a:custGeom>
              <a:avLst/>
              <a:gdLst/>
              <a:ahLst/>
              <a:cxnLst/>
              <a:rect l="l" t="t" r="r" b="b"/>
              <a:pathLst>
                <a:path w="2181" h="2182" extrusionOk="0">
                  <a:moveTo>
                    <a:pt x="1755" y="1"/>
                  </a:moveTo>
                  <a:lnTo>
                    <a:pt x="0" y="1755"/>
                  </a:lnTo>
                  <a:lnTo>
                    <a:pt x="426" y="2181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99928">
              <a:off x="900221" y="2767087"/>
              <a:ext cx="46287" cy="45778"/>
            </a:xfrm>
            <a:custGeom>
              <a:avLst/>
              <a:gdLst/>
              <a:ahLst/>
              <a:cxnLst/>
              <a:rect l="l" t="t" r="r" b="b"/>
              <a:pathLst>
                <a:path w="2181" h="2157" extrusionOk="0">
                  <a:moveTo>
                    <a:pt x="426" y="1"/>
                  </a:moveTo>
                  <a:lnTo>
                    <a:pt x="0" y="427"/>
                  </a:lnTo>
                  <a:lnTo>
                    <a:pt x="1755" y="2156"/>
                  </a:lnTo>
                  <a:lnTo>
                    <a:pt x="2181" y="1730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99928">
              <a:off x="1376787" y="4379793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99928">
              <a:off x="1246276" y="4314997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99928">
              <a:off x="1212962" y="4190671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99928">
              <a:off x="1179649" y="4066344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99928">
              <a:off x="1146199" y="3941505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99928">
              <a:off x="1507284" y="4344826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99928">
              <a:off x="1637781" y="430986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99928">
              <a:off x="1767765" y="427503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99928">
              <a:off x="1898262" y="4240064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99928">
              <a:off x="2028759" y="4205097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99928">
              <a:off x="2159256" y="4170131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99928">
              <a:off x="1847243" y="4531903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2156" y="0"/>
                  </a:moveTo>
                  <a:lnTo>
                    <a:pt x="0" y="2156"/>
                  </a:lnTo>
                  <a:lnTo>
                    <a:pt x="526" y="2682"/>
                  </a:lnTo>
                  <a:lnTo>
                    <a:pt x="2682" y="527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99928">
              <a:off x="1813850" y="4540850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526" y="0"/>
                  </a:moveTo>
                  <a:lnTo>
                    <a:pt x="0" y="527"/>
                  </a:lnTo>
                  <a:lnTo>
                    <a:pt x="2155" y="2682"/>
                  </a:lnTo>
                  <a:lnTo>
                    <a:pt x="2682" y="2156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99928">
              <a:off x="2517779" y="310844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0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0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99928">
              <a:off x="2781533" y="489869"/>
              <a:ext cx="259579" cy="29797"/>
            </a:xfrm>
            <a:custGeom>
              <a:avLst/>
              <a:gdLst/>
              <a:ahLst/>
              <a:cxnLst/>
              <a:rect l="l" t="t" r="r" b="b"/>
              <a:pathLst>
                <a:path w="12231" h="1404" extrusionOk="0">
                  <a:moveTo>
                    <a:pt x="702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0" y="1103"/>
                    <a:pt x="301" y="1404"/>
                    <a:pt x="702" y="1404"/>
                  </a:cubicBezTo>
                  <a:lnTo>
                    <a:pt x="11529" y="1404"/>
                  </a:lnTo>
                  <a:cubicBezTo>
                    <a:pt x="11905" y="1404"/>
                    <a:pt x="12231" y="1103"/>
                    <a:pt x="12231" y="702"/>
                  </a:cubicBezTo>
                  <a:cubicBezTo>
                    <a:pt x="12231" y="326"/>
                    <a:pt x="11905" y="0"/>
                    <a:pt x="11529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99928">
              <a:off x="3086514" y="43960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8" y="0"/>
                  </a:moveTo>
                  <a:cubicBezTo>
                    <a:pt x="302" y="0"/>
                    <a:pt x="1" y="301"/>
                    <a:pt x="1" y="677"/>
                  </a:cubicBezTo>
                  <a:cubicBezTo>
                    <a:pt x="1" y="1053"/>
                    <a:pt x="302" y="1354"/>
                    <a:pt x="678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8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99928">
              <a:off x="2660034" y="775403"/>
              <a:ext cx="74472" cy="10654"/>
            </a:xfrm>
            <a:custGeom>
              <a:avLst/>
              <a:gdLst/>
              <a:ahLst/>
              <a:cxnLst/>
              <a:rect l="l" t="t" r="r" b="b"/>
              <a:pathLst>
                <a:path w="3509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509" y="502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99928">
              <a:off x="2666024" y="798023"/>
              <a:ext cx="74472" cy="10123"/>
            </a:xfrm>
            <a:custGeom>
              <a:avLst/>
              <a:gdLst/>
              <a:ahLst/>
              <a:cxnLst/>
              <a:rect l="l" t="t" r="r" b="b"/>
              <a:pathLst>
                <a:path w="3509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509" y="476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99928">
              <a:off x="2672079" y="820613"/>
              <a:ext cx="74472" cy="10145"/>
            </a:xfrm>
            <a:custGeom>
              <a:avLst/>
              <a:gdLst/>
              <a:ahLst/>
              <a:cxnLst/>
              <a:rect l="l" t="t" r="r" b="b"/>
              <a:pathLst>
                <a:path w="3509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509" y="477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99928">
              <a:off x="2384787" y="973617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57" y="1"/>
                    <a:pt x="0" y="2532"/>
                    <a:pt x="0" y="5690"/>
                  </a:cubicBezTo>
                  <a:cubicBezTo>
                    <a:pt x="0" y="7469"/>
                    <a:pt x="827" y="9073"/>
                    <a:pt x="2105" y="10101"/>
                  </a:cubicBezTo>
                  <a:cubicBezTo>
                    <a:pt x="3083" y="10903"/>
                    <a:pt x="4336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77" y="9073"/>
                    <a:pt x="11379" y="7469"/>
                    <a:pt x="11379" y="5690"/>
                  </a:cubicBezTo>
                  <a:cubicBezTo>
                    <a:pt x="11379" y="2532"/>
                    <a:pt x="8847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99928">
              <a:off x="2438027" y="1007905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782" y="0"/>
                  </a:moveTo>
                  <a:cubicBezTo>
                    <a:pt x="1254" y="0"/>
                    <a:pt x="0" y="1229"/>
                    <a:pt x="0" y="2782"/>
                  </a:cubicBezTo>
                  <a:cubicBezTo>
                    <a:pt x="0" y="4311"/>
                    <a:pt x="1254" y="5564"/>
                    <a:pt x="2782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782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99928">
              <a:off x="2445244" y="1102109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83" y="1"/>
                    <a:pt x="2406" y="151"/>
                    <a:pt x="1905" y="427"/>
                  </a:cubicBezTo>
                  <a:cubicBezTo>
                    <a:pt x="777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31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89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99928">
              <a:off x="3429118" y="605351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26" y="251"/>
                    <a:pt x="1" y="677"/>
                  </a:cubicBezTo>
                  <a:lnTo>
                    <a:pt x="326" y="677"/>
                  </a:lnTo>
                  <a:cubicBezTo>
                    <a:pt x="351" y="452"/>
                    <a:pt x="452" y="352"/>
                    <a:pt x="652" y="352"/>
                  </a:cubicBezTo>
                  <a:cubicBezTo>
                    <a:pt x="828" y="352"/>
                    <a:pt x="953" y="427"/>
                    <a:pt x="953" y="602"/>
                  </a:cubicBezTo>
                  <a:cubicBezTo>
                    <a:pt x="953" y="978"/>
                    <a:pt x="527" y="978"/>
                    <a:pt x="527" y="1479"/>
                  </a:cubicBezTo>
                  <a:lnTo>
                    <a:pt x="828" y="1479"/>
                  </a:lnTo>
                  <a:cubicBezTo>
                    <a:pt x="828" y="1078"/>
                    <a:pt x="1329" y="1028"/>
                    <a:pt x="1329" y="527"/>
                  </a:cubicBezTo>
                  <a:cubicBezTo>
                    <a:pt x="1329" y="201"/>
                    <a:pt x="1078" y="1"/>
                    <a:pt x="677" y="1"/>
                  </a:cubicBezTo>
                  <a:close/>
                  <a:moveTo>
                    <a:pt x="677" y="1780"/>
                  </a:moveTo>
                  <a:cubicBezTo>
                    <a:pt x="552" y="1780"/>
                    <a:pt x="452" y="1880"/>
                    <a:pt x="452" y="2006"/>
                  </a:cubicBezTo>
                  <a:cubicBezTo>
                    <a:pt x="452" y="2156"/>
                    <a:pt x="552" y="2231"/>
                    <a:pt x="677" y="2231"/>
                  </a:cubicBezTo>
                  <a:cubicBezTo>
                    <a:pt x="803" y="2231"/>
                    <a:pt x="903" y="2156"/>
                    <a:pt x="903" y="2006"/>
                  </a:cubicBezTo>
                  <a:cubicBezTo>
                    <a:pt x="903" y="1880"/>
                    <a:pt x="803" y="1780"/>
                    <a:pt x="677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99928">
              <a:off x="3394304" y="578510"/>
              <a:ext cx="99494" cy="98963"/>
            </a:xfrm>
            <a:custGeom>
              <a:avLst/>
              <a:gdLst/>
              <a:ahLst/>
              <a:cxnLst/>
              <a:rect l="l" t="t" r="r" b="b"/>
              <a:pathLst>
                <a:path w="4688" h="4663" extrusionOk="0">
                  <a:moveTo>
                    <a:pt x="2331" y="226"/>
                  </a:moveTo>
                  <a:cubicBezTo>
                    <a:pt x="3509" y="226"/>
                    <a:pt x="4462" y="1153"/>
                    <a:pt x="4462" y="2331"/>
                  </a:cubicBezTo>
                  <a:cubicBezTo>
                    <a:pt x="4462" y="3484"/>
                    <a:pt x="3509" y="4437"/>
                    <a:pt x="2331" y="4437"/>
                  </a:cubicBezTo>
                  <a:cubicBezTo>
                    <a:pt x="1178" y="4437"/>
                    <a:pt x="226" y="3484"/>
                    <a:pt x="226" y="2331"/>
                  </a:cubicBezTo>
                  <a:cubicBezTo>
                    <a:pt x="226" y="1153"/>
                    <a:pt x="1178" y="226"/>
                    <a:pt x="2331" y="226"/>
                  </a:cubicBezTo>
                  <a:close/>
                  <a:moveTo>
                    <a:pt x="2331" y="1"/>
                  </a:moveTo>
                  <a:cubicBezTo>
                    <a:pt x="1053" y="1"/>
                    <a:pt x="0" y="1028"/>
                    <a:pt x="0" y="2331"/>
                  </a:cubicBezTo>
                  <a:cubicBezTo>
                    <a:pt x="0" y="3610"/>
                    <a:pt x="1053" y="4662"/>
                    <a:pt x="2331" y="4662"/>
                  </a:cubicBezTo>
                  <a:cubicBezTo>
                    <a:pt x="3635" y="4662"/>
                    <a:pt x="4687" y="3610"/>
                    <a:pt x="4687" y="2331"/>
                  </a:cubicBezTo>
                  <a:cubicBezTo>
                    <a:pt x="4687" y="1028"/>
                    <a:pt x="3635" y="1"/>
                    <a:pt x="2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99928">
              <a:off x="3543712" y="539343"/>
              <a:ext cx="96841" cy="96841"/>
            </a:xfrm>
            <a:custGeom>
              <a:avLst/>
              <a:gdLst/>
              <a:ahLst/>
              <a:cxnLst/>
              <a:rect l="l" t="t" r="r" b="b"/>
              <a:pathLst>
                <a:path w="4563" h="4563" extrusionOk="0">
                  <a:moveTo>
                    <a:pt x="2281" y="226"/>
                  </a:moveTo>
                  <a:cubicBezTo>
                    <a:pt x="3434" y="226"/>
                    <a:pt x="4337" y="1128"/>
                    <a:pt x="4337" y="2281"/>
                  </a:cubicBezTo>
                  <a:cubicBezTo>
                    <a:pt x="4337" y="3409"/>
                    <a:pt x="3434" y="4337"/>
                    <a:pt x="2281" y="4337"/>
                  </a:cubicBezTo>
                  <a:cubicBezTo>
                    <a:pt x="1154" y="4337"/>
                    <a:pt x="226" y="3409"/>
                    <a:pt x="226" y="2281"/>
                  </a:cubicBezTo>
                  <a:cubicBezTo>
                    <a:pt x="226" y="1128"/>
                    <a:pt x="1154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1" y="1028"/>
                    <a:pt x="1" y="2281"/>
                  </a:cubicBezTo>
                  <a:cubicBezTo>
                    <a:pt x="1" y="3534"/>
                    <a:pt x="1028" y="4562"/>
                    <a:pt x="2281" y="4562"/>
                  </a:cubicBezTo>
                  <a:cubicBezTo>
                    <a:pt x="3535" y="4562"/>
                    <a:pt x="4562" y="3534"/>
                    <a:pt x="4562" y="2281"/>
                  </a:cubicBezTo>
                  <a:cubicBezTo>
                    <a:pt x="4562" y="1028"/>
                    <a:pt x="3535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99928">
              <a:off x="3575726" y="559862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1013" y="251"/>
                  </a:moveTo>
                  <a:cubicBezTo>
                    <a:pt x="1185" y="251"/>
                    <a:pt x="1354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54" y="1517"/>
                    <a:pt x="1185" y="1580"/>
                    <a:pt x="1013" y="1580"/>
                  </a:cubicBezTo>
                  <a:cubicBezTo>
                    <a:pt x="840" y="1580"/>
                    <a:pt x="665" y="1517"/>
                    <a:pt x="527" y="1392"/>
                  </a:cubicBezTo>
                  <a:cubicBezTo>
                    <a:pt x="276" y="1116"/>
                    <a:pt x="276" y="715"/>
                    <a:pt x="527" y="439"/>
                  </a:cubicBezTo>
                  <a:cubicBezTo>
                    <a:pt x="665" y="314"/>
                    <a:pt x="840" y="251"/>
                    <a:pt x="1013" y="251"/>
                  </a:cubicBezTo>
                  <a:close/>
                  <a:moveTo>
                    <a:pt x="1013" y="1"/>
                  </a:moveTo>
                  <a:cubicBezTo>
                    <a:pt x="778" y="1"/>
                    <a:pt x="540" y="88"/>
                    <a:pt x="352" y="264"/>
                  </a:cubicBezTo>
                  <a:cubicBezTo>
                    <a:pt x="1" y="615"/>
                    <a:pt x="1" y="1216"/>
                    <a:pt x="352" y="1567"/>
                  </a:cubicBezTo>
                  <a:cubicBezTo>
                    <a:pt x="540" y="1743"/>
                    <a:pt x="778" y="1830"/>
                    <a:pt x="1013" y="1830"/>
                  </a:cubicBezTo>
                  <a:cubicBezTo>
                    <a:pt x="1248" y="1830"/>
                    <a:pt x="1479" y="1743"/>
                    <a:pt x="1655" y="1567"/>
                  </a:cubicBezTo>
                  <a:cubicBezTo>
                    <a:pt x="2006" y="1216"/>
                    <a:pt x="2006" y="615"/>
                    <a:pt x="1655" y="264"/>
                  </a:cubicBezTo>
                  <a:cubicBezTo>
                    <a:pt x="1479" y="88"/>
                    <a:pt x="1248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99928">
              <a:off x="3570342" y="59422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903" y="1"/>
                  </a:moveTo>
                  <a:lnTo>
                    <a:pt x="0" y="903"/>
                  </a:lnTo>
                  <a:lnTo>
                    <a:pt x="176" y="1078"/>
                  </a:lnTo>
                  <a:lnTo>
                    <a:pt x="1078" y="176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-899928">
              <a:off x="3529928" y="370718"/>
              <a:ext cx="63308" cy="31410"/>
            </a:xfrm>
            <a:custGeom>
              <a:avLst/>
              <a:gdLst/>
              <a:ahLst/>
              <a:cxnLst/>
              <a:rect l="l" t="t" r="r" b="b"/>
              <a:pathLst>
                <a:path w="2983" h="1480" extrusionOk="0">
                  <a:moveTo>
                    <a:pt x="2832" y="151"/>
                  </a:moveTo>
                  <a:lnTo>
                    <a:pt x="2832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51" y="1"/>
                    <a:pt x="0" y="51"/>
                    <a:pt x="0" y="76"/>
                  </a:cubicBezTo>
                  <a:lnTo>
                    <a:pt x="0" y="1404"/>
                  </a:lnTo>
                  <a:cubicBezTo>
                    <a:pt x="0" y="1454"/>
                    <a:pt x="51" y="1479"/>
                    <a:pt x="76" y="1479"/>
                  </a:cubicBezTo>
                  <a:lnTo>
                    <a:pt x="2908" y="1479"/>
                  </a:lnTo>
                  <a:cubicBezTo>
                    <a:pt x="2958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58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899928">
              <a:off x="3536044" y="378011"/>
              <a:ext cx="40430" cy="20226"/>
            </a:xfrm>
            <a:custGeom>
              <a:avLst/>
              <a:gdLst/>
              <a:ahLst/>
              <a:cxnLst/>
              <a:rect l="l" t="t" r="r" b="b"/>
              <a:pathLst>
                <a:path w="1905" h="953" extrusionOk="0">
                  <a:moveTo>
                    <a:pt x="0" y="0"/>
                  </a:moveTo>
                  <a:lnTo>
                    <a:pt x="0" y="953"/>
                  </a:lnTo>
                  <a:lnTo>
                    <a:pt x="1905" y="9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899928">
              <a:off x="3688959" y="371292"/>
              <a:ext cx="4287" cy="13328"/>
            </a:xfrm>
            <a:custGeom>
              <a:avLst/>
              <a:gdLst/>
              <a:ahLst/>
              <a:cxnLst/>
              <a:rect l="l" t="t" r="r" b="b"/>
              <a:pathLst>
                <a:path w="202" h="628" extrusionOk="0">
                  <a:moveTo>
                    <a:pt x="1" y="1"/>
                  </a:moveTo>
                  <a:lnTo>
                    <a:pt x="1" y="627"/>
                  </a:lnTo>
                  <a:lnTo>
                    <a:pt x="201" y="6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-899928">
              <a:off x="3469734" y="406444"/>
              <a:ext cx="18103" cy="18103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427" y="0"/>
                  </a:moveTo>
                  <a:cubicBezTo>
                    <a:pt x="201" y="0"/>
                    <a:pt x="1" y="201"/>
                    <a:pt x="1" y="426"/>
                  </a:cubicBezTo>
                  <a:cubicBezTo>
                    <a:pt x="1" y="677"/>
                    <a:pt x="201" y="852"/>
                    <a:pt x="427" y="852"/>
                  </a:cubicBezTo>
                  <a:cubicBezTo>
                    <a:pt x="652" y="852"/>
                    <a:pt x="853" y="677"/>
                    <a:pt x="853" y="426"/>
                  </a:cubicBezTo>
                  <a:cubicBezTo>
                    <a:pt x="853" y="201"/>
                    <a:pt x="652" y="0"/>
                    <a:pt x="427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899928">
              <a:off x="3460352" y="397061"/>
              <a:ext cx="29797" cy="10399"/>
            </a:xfrm>
            <a:custGeom>
              <a:avLst/>
              <a:gdLst/>
              <a:ahLst/>
              <a:cxnLst/>
              <a:rect l="l" t="t" r="r" b="b"/>
              <a:pathLst>
                <a:path w="1404" h="490" extrusionOk="0">
                  <a:moveTo>
                    <a:pt x="692" y="1"/>
                  </a:moveTo>
                  <a:cubicBezTo>
                    <a:pt x="464" y="1"/>
                    <a:pt x="238" y="88"/>
                    <a:pt x="75" y="264"/>
                  </a:cubicBezTo>
                  <a:cubicBezTo>
                    <a:pt x="0" y="314"/>
                    <a:pt x="0" y="389"/>
                    <a:pt x="50" y="439"/>
                  </a:cubicBezTo>
                  <a:cubicBezTo>
                    <a:pt x="88" y="464"/>
                    <a:pt x="125" y="477"/>
                    <a:pt x="160" y="477"/>
                  </a:cubicBezTo>
                  <a:cubicBezTo>
                    <a:pt x="194" y="477"/>
                    <a:pt x="226" y="464"/>
                    <a:pt x="251" y="439"/>
                  </a:cubicBezTo>
                  <a:cubicBezTo>
                    <a:pt x="376" y="339"/>
                    <a:pt x="526" y="264"/>
                    <a:pt x="702" y="264"/>
                  </a:cubicBezTo>
                  <a:cubicBezTo>
                    <a:pt x="902" y="264"/>
                    <a:pt x="1053" y="364"/>
                    <a:pt x="1153" y="439"/>
                  </a:cubicBezTo>
                  <a:cubicBezTo>
                    <a:pt x="1178" y="464"/>
                    <a:pt x="1203" y="489"/>
                    <a:pt x="1253" y="489"/>
                  </a:cubicBezTo>
                  <a:cubicBezTo>
                    <a:pt x="1278" y="489"/>
                    <a:pt x="1303" y="464"/>
                    <a:pt x="1353" y="439"/>
                  </a:cubicBezTo>
                  <a:cubicBezTo>
                    <a:pt x="1404" y="389"/>
                    <a:pt x="1404" y="314"/>
                    <a:pt x="1328" y="264"/>
                  </a:cubicBezTo>
                  <a:cubicBezTo>
                    <a:pt x="1153" y="88"/>
                    <a:pt x="921" y="1"/>
                    <a:pt x="692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-899928">
              <a:off x="3451195" y="386978"/>
              <a:ext cx="43635" cy="13859"/>
            </a:xfrm>
            <a:custGeom>
              <a:avLst/>
              <a:gdLst/>
              <a:ahLst/>
              <a:cxnLst/>
              <a:rect l="l" t="t" r="r" b="b"/>
              <a:pathLst>
                <a:path w="2056" h="653" extrusionOk="0">
                  <a:moveTo>
                    <a:pt x="1028" y="1"/>
                  </a:moveTo>
                  <a:cubicBezTo>
                    <a:pt x="652" y="1"/>
                    <a:pt x="326" y="151"/>
                    <a:pt x="50" y="402"/>
                  </a:cubicBezTo>
                  <a:cubicBezTo>
                    <a:pt x="0" y="477"/>
                    <a:pt x="0" y="552"/>
                    <a:pt x="50" y="602"/>
                  </a:cubicBezTo>
                  <a:cubicBezTo>
                    <a:pt x="75" y="627"/>
                    <a:pt x="113" y="640"/>
                    <a:pt x="151" y="640"/>
                  </a:cubicBezTo>
                  <a:cubicBezTo>
                    <a:pt x="188" y="640"/>
                    <a:pt x="226" y="627"/>
                    <a:pt x="251" y="602"/>
                  </a:cubicBezTo>
                  <a:cubicBezTo>
                    <a:pt x="451" y="402"/>
                    <a:pt x="727" y="276"/>
                    <a:pt x="1028" y="276"/>
                  </a:cubicBezTo>
                  <a:cubicBezTo>
                    <a:pt x="1329" y="276"/>
                    <a:pt x="1604" y="402"/>
                    <a:pt x="1805" y="602"/>
                  </a:cubicBezTo>
                  <a:cubicBezTo>
                    <a:pt x="1830" y="627"/>
                    <a:pt x="1855" y="652"/>
                    <a:pt x="1905" y="652"/>
                  </a:cubicBezTo>
                  <a:cubicBezTo>
                    <a:pt x="1930" y="652"/>
                    <a:pt x="1980" y="627"/>
                    <a:pt x="2005" y="602"/>
                  </a:cubicBezTo>
                  <a:cubicBezTo>
                    <a:pt x="2055" y="552"/>
                    <a:pt x="2055" y="477"/>
                    <a:pt x="2005" y="427"/>
                  </a:cubicBezTo>
                  <a:cubicBezTo>
                    <a:pt x="1730" y="151"/>
                    <a:pt x="1404" y="1"/>
                    <a:pt x="102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-899928">
              <a:off x="3369153" y="430233"/>
              <a:ext cx="13328" cy="21839"/>
            </a:xfrm>
            <a:custGeom>
              <a:avLst/>
              <a:gdLst/>
              <a:ahLst/>
              <a:cxnLst/>
              <a:rect l="l" t="t" r="r" b="b"/>
              <a:pathLst>
                <a:path w="628" h="1029" extrusionOk="0">
                  <a:moveTo>
                    <a:pt x="0" y="1"/>
                  </a:moveTo>
                  <a:lnTo>
                    <a:pt x="0" y="1028"/>
                  </a:lnTo>
                  <a:lnTo>
                    <a:pt x="627" y="102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899928">
              <a:off x="3384561" y="417985"/>
              <a:ext cx="13328" cy="29818"/>
            </a:xfrm>
            <a:custGeom>
              <a:avLst/>
              <a:gdLst/>
              <a:ahLst/>
              <a:cxnLst/>
              <a:rect l="l" t="t" r="r" b="b"/>
              <a:pathLst>
                <a:path w="628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27" y="140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899928">
              <a:off x="3400037" y="406257"/>
              <a:ext cx="13328" cy="37268"/>
            </a:xfrm>
            <a:custGeom>
              <a:avLst/>
              <a:gdLst/>
              <a:ahLst/>
              <a:cxnLst/>
              <a:rect l="l" t="t" r="r" b="b"/>
              <a:pathLst>
                <a:path w="628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27" y="1755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-900243">
              <a:off x="1242114" y="3916611"/>
              <a:ext cx="938649" cy="334180"/>
            </a:xfrm>
            <a:custGeom>
              <a:avLst/>
              <a:gdLst/>
              <a:ahLst/>
              <a:cxnLst/>
              <a:rect l="l" t="t" r="r" b="b"/>
              <a:pathLst>
                <a:path w="41048" h="14614" extrusionOk="0">
                  <a:moveTo>
                    <a:pt x="0" y="14614"/>
                  </a:moveTo>
                  <a:cubicBezTo>
                    <a:pt x="2985" y="13241"/>
                    <a:pt x="12501" y="7582"/>
                    <a:pt x="17910" y="6376"/>
                  </a:cubicBezTo>
                  <a:cubicBezTo>
                    <a:pt x="23319" y="5170"/>
                    <a:pt x="28596" y="8442"/>
                    <a:pt x="32452" y="7379"/>
                  </a:cubicBezTo>
                  <a:cubicBezTo>
                    <a:pt x="36308" y="6316"/>
                    <a:pt x="39615" y="1230"/>
                    <a:pt x="41048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" name="Google Shape;142;p15"/>
            <p:cNvSpPr/>
            <p:nvPr/>
          </p:nvSpPr>
          <p:spPr>
            <a:xfrm rot="-900455">
              <a:off x="1574502" y="3499654"/>
              <a:ext cx="450672" cy="450672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 txBox="1"/>
            <p:nvPr/>
          </p:nvSpPr>
          <p:spPr>
            <a:xfrm rot="-900645">
              <a:off x="611229" y="1916732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Flowchart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9" name="Google Shape;149;p15"/>
            <p:cNvSpPr txBox="1"/>
            <p:nvPr/>
          </p:nvSpPr>
          <p:spPr>
            <a:xfrm rot="-900645">
              <a:off x="2518541" y="850244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Flowchart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0940">
            <a:off x="2657344" y="1050532"/>
            <a:ext cx="1550092" cy="2521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0635">
            <a:off x="739116" y="2062434"/>
            <a:ext cx="1600818" cy="26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Flowchart (Registration)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137886"/>
            <a:ext cx="8106228" cy="46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7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Flowchart (Login)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6" y="174171"/>
            <a:ext cx="8287658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Flowchart (Admin)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1" y="116114"/>
            <a:ext cx="8418286" cy="46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81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Flowchart (Seller)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9" y="137886"/>
            <a:ext cx="8113485" cy="46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20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smtClean="0">
                <a:solidFill>
                  <a:schemeClr val="bg1"/>
                </a:solidFill>
              </a:rPr>
              <a:t>Fig: Flowchart (Buyer)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7" y="145142"/>
            <a:ext cx="8323943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13809" y="1137763"/>
            <a:ext cx="3651900" cy="16390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Data Flow Diagram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93413" y="309256"/>
            <a:ext cx="3719578" cy="4524993"/>
            <a:chOff x="493413" y="310844"/>
            <a:chExt cx="3719578" cy="4524993"/>
          </a:xfrm>
        </p:grpSpPr>
        <p:sp>
          <p:nvSpPr>
            <p:cNvPr id="49" name="Google Shape;49;p15"/>
            <p:cNvSpPr/>
            <p:nvPr/>
          </p:nvSpPr>
          <p:spPr>
            <a:xfrm rot="-899928">
              <a:off x="610477" y="1377330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1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1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99928">
              <a:off x="888601" y="1552502"/>
              <a:ext cx="259600" cy="29797"/>
            </a:xfrm>
            <a:custGeom>
              <a:avLst/>
              <a:gdLst/>
              <a:ahLst/>
              <a:cxnLst/>
              <a:rect l="l" t="t" r="r" b="b"/>
              <a:pathLst>
                <a:path w="12232" h="1404" extrusionOk="0">
                  <a:moveTo>
                    <a:pt x="703" y="0"/>
                  </a:moveTo>
                  <a:cubicBezTo>
                    <a:pt x="302" y="0"/>
                    <a:pt x="1" y="326"/>
                    <a:pt x="1" y="702"/>
                  </a:cubicBezTo>
                  <a:cubicBezTo>
                    <a:pt x="1" y="1103"/>
                    <a:pt x="302" y="1404"/>
                    <a:pt x="703" y="1404"/>
                  </a:cubicBezTo>
                  <a:lnTo>
                    <a:pt x="11530" y="1404"/>
                  </a:lnTo>
                  <a:cubicBezTo>
                    <a:pt x="11906" y="1404"/>
                    <a:pt x="12232" y="1103"/>
                    <a:pt x="12232" y="702"/>
                  </a:cubicBezTo>
                  <a:cubicBezTo>
                    <a:pt x="12232" y="326"/>
                    <a:pt x="11906" y="0"/>
                    <a:pt x="11530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-899928">
              <a:off x="1193603" y="150223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7" y="0"/>
                  </a:moveTo>
                  <a:cubicBezTo>
                    <a:pt x="301" y="0"/>
                    <a:pt x="1" y="301"/>
                    <a:pt x="1" y="677"/>
                  </a:cubicBezTo>
                  <a:cubicBezTo>
                    <a:pt x="1" y="1053"/>
                    <a:pt x="301" y="1354"/>
                    <a:pt x="677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7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99928">
              <a:off x="1525424" y="1670870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0" y="251"/>
                    <a:pt x="0" y="677"/>
                  </a:cubicBezTo>
                  <a:lnTo>
                    <a:pt x="326" y="677"/>
                  </a:lnTo>
                  <a:cubicBezTo>
                    <a:pt x="326" y="452"/>
                    <a:pt x="451" y="352"/>
                    <a:pt x="652" y="352"/>
                  </a:cubicBezTo>
                  <a:cubicBezTo>
                    <a:pt x="827" y="352"/>
                    <a:pt x="952" y="427"/>
                    <a:pt x="952" y="602"/>
                  </a:cubicBezTo>
                  <a:cubicBezTo>
                    <a:pt x="952" y="978"/>
                    <a:pt x="501" y="978"/>
                    <a:pt x="501" y="1479"/>
                  </a:cubicBezTo>
                  <a:lnTo>
                    <a:pt x="827" y="1479"/>
                  </a:lnTo>
                  <a:cubicBezTo>
                    <a:pt x="827" y="1078"/>
                    <a:pt x="1328" y="1028"/>
                    <a:pt x="1328" y="527"/>
                  </a:cubicBezTo>
                  <a:cubicBezTo>
                    <a:pt x="1328" y="201"/>
                    <a:pt x="1053" y="1"/>
                    <a:pt x="677" y="1"/>
                  </a:cubicBezTo>
                  <a:close/>
                  <a:moveTo>
                    <a:pt x="652" y="1780"/>
                  </a:moveTo>
                  <a:cubicBezTo>
                    <a:pt x="526" y="1780"/>
                    <a:pt x="451" y="1880"/>
                    <a:pt x="451" y="2006"/>
                  </a:cubicBezTo>
                  <a:cubicBezTo>
                    <a:pt x="451" y="2156"/>
                    <a:pt x="526" y="2231"/>
                    <a:pt x="652" y="2231"/>
                  </a:cubicBezTo>
                  <a:cubicBezTo>
                    <a:pt x="777" y="2231"/>
                    <a:pt x="877" y="2156"/>
                    <a:pt x="877" y="2006"/>
                  </a:cubicBezTo>
                  <a:cubicBezTo>
                    <a:pt x="877" y="1880"/>
                    <a:pt x="777" y="1780"/>
                    <a:pt x="652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-899928">
              <a:off x="1490599" y="1644103"/>
              <a:ext cx="98963" cy="98963"/>
            </a:xfrm>
            <a:custGeom>
              <a:avLst/>
              <a:gdLst/>
              <a:ahLst/>
              <a:cxnLst/>
              <a:rect l="l" t="t" r="r" b="b"/>
              <a:pathLst>
                <a:path w="4663" h="4663" extrusionOk="0">
                  <a:moveTo>
                    <a:pt x="2332" y="226"/>
                  </a:moveTo>
                  <a:cubicBezTo>
                    <a:pt x="3485" y="226"/>
                    <a:pt x="4437" y="1153"/>
                    <a:pt x="4437" y="2331"/>
                  </a:cubicBezTo>
                  <a:cubicBezTo>
                    <a:pt x="4437" y="3484"/>
                    <a:pt x="3485" y="4437"/>
                    <a:pt x="2332" y="4437"/>
                  </a:cubicBezTo>
                  <a:cubicBezTo>
                    <a:pt x="1179" y="4437"/>
                    <a:pt x="227" y="3484"/>
                    <a:pt x="227" y="2331"/>
                  </a:cubicBezTo>
                  <a:cubicBezTo>
                    <a:pt x="227" y="1153"/>
                    <a:pt x="1179" y="226"/>
                    <a:pt x="2332" y="226"/>
                  </a:cubicBezTo>
                  <a:close/>
                  <a:moveTo>
                    <a:pt x="2332" y="1"/>
                  </a:moveTo>
                  <a:cubicBezTo>
                    <a:pt x="1054" y="1"/>
                    <a:pt x="1" y="1028"/>
                    <a:pt x="1" y="2331"/>
                  </a:cubicBezTo>
                  <a:cubicBezTo>
                    <a:pt x="1" y="3610"/>
                    <a:pt x="1054" y="4662"/>
                    <a:pt x="2332" y="4662"/>
                  </a:cubicBezTo>
                  <a:cubicBezTo>
                    <a:pt x="3610" y="4662"/>
                    <a:pt x="4663" y="3610"/>
                    <a:pt x="4663" y="2331"/>
                  </a:cubicBezTo>
                  <a:cubicBezTo>
                    <a:pt x="4663" y="1028"/>
                    <a:pt x="3610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99928">
              <a:off x="1640018" y="1604865"/>
              <a:ext cx="96820" cy="96841"/>
            </a:xfrm>
            <a:custGeom>
              <a:avLst/>
              <a:gdLst/>
              <a:ahLst/>
              <a:cxnLst/>
              <a:rect l="l" t="t" r="r" b="b"/>
              <a:pathLst>
                <a:path w="4562" h="4563" extrusionOk="0">
                  <a:moveTo>
                    <a:pt x="2281" y="226"/>
                  </a:moveTo>
                  <a:cubicBezTo>
                    <a:pt x="3409" y="226"/>
                    <a:pt x="4336" y="1128"/>
                    <a:pt x="4336" y="2281"/>
                  </a:cubicBezTo>
                  <a:cubicBezTo>
                    <a:pt x="4336" y="3409"/>
                    <a:pt x="3409" y="4337"/>
                    <a:pt x="2281" y="4337"/>
                  </a:cubicBezTo>
                  <a:cubicBezTo>
                    <a:pt x="1153" y="4337"/>
                    <a:pt x="226" y="3409"/>
                    <a:pt x="226" y="2281"/>
                  </a:cubicBezTo>
                  <a:cubicBezTo>
                    <a:pt x="226" y="1128"/>
                    <a:pt x="1153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0" y="1028"/>
                    <a:pt x="0" y="2281"/>
                  </a:cubicBezTo>
                  <a:cubicBezTo>
                    <a:pt x="0" y="3534"/>
                    <a:pt x="1028" y="4562"/>
                    <a:pt x="2281" y="4562"/>
                  </a:cubicBezTo>
                  <a:cubicBezTo>
                    <a:pt x="3534" y="4562"/>
                    <a:pt x="4562" y="3534"/>
                    <a:pt x="4562" y="2281"/>
                  </a:cubicBezTo>
                  <a:cubicBezTo>
                    <a:pt x="4562" y="1028"/>
                    <a:pt x="3534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99928">
              <a:off x="1672032" y="1625381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993" y="251"/>
                  </a:moveTo>
                  <a:cubicBezTo>
                    <a:pt x="1166" y="251"/>
                    <a:pt x="1341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41" y="1517"/>
                    <a:pt x="1166" y="1580"/>
                    <a:pt x="993" y="1580"/>
                  </a:cubicBezTo>
                  <a:cubicBezTo>
                    <a:pt x="821" y="1580"/>
                    <a:pt x="652" y="1517"/>
                    <a:pt x="527" y="1392"/>
                  </a:cubicBezTo>
                  <a:cubicBezTo>
                    <a:pt x="251" y="1116"/>
                    <a:pt x="251" y="715"/>
                    <a:pt x="527" y="439"/>
                  </a:cubicBezTo>
                  <a:cubicBezTo>
                    <a:pt x="652" y="314"/>
                    <a:pt x="821" y="251"/>
                    <a:pt x="993" y="251"/>
                  </a:cubicBezTo>
                  <a:close/>
                  <a:moveTo>
                    <a:pt x="993" y="1"/>
                  </a:moveTo>
                  <a:cubicBezTo>
                    <a:pt x="758" y="1"/>
                    <a:pt x="527" y="88"/>
                    <a:pt x="351" y="264"/>
                  </a:cubicBezTo>
                  <a:cubicBezTo>
                    <a:pt x="0" y="615"/>
                    <a:pt x="0" y="1216"/>
                    <a:pt x="351" y="1567"/>
                  </a:cubicBezTo>
                  <a:cubicBezTo>
                    <a:pt x="527" y="1743"/>
                    <a:pt x="758" y="1830"/>
                    <a:pt x="993" y="1830"/>
                  </a:cubicBezTo>
                  <a:cubicBezTo>
                    <a:pt x="1228" y="1830"/>
                    <a:pt x="1466" y="1743"/>
                    <a:pt x="1654" y="1567"/>
                  </a:cubicBezTo>
                  <a:cubicBezTo>
                    <a:pt x="2005" y="1216"/>
                    <a:pt x="2005" y="615"/>
                    <a:pt x="1654" y="264"/>
                  </a:cubicBezTo>
                  <a:cubicBezTo>
                    <a:pt x="1466" y="88"/>
                    <a:pt x="1228" y="1"/>
                    <a:pt x="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99928">
              <a:off x="1666106" y="1659814"/>
              <a:ext cx="23430" cy="22900"/>
            </a:xfrm>
            <a:custGeom>
              <a:avLst/>
              <a:gdLst/>
              <a:ahLst/>
              <a:cxnLst/>
              <a:rect l="l" t="t" r="r" b="b"/>
              <a:pathLst>
                <a:path w="1104" h="1079" extrusionOk="0">
                  <a:moveTo>
                    <a:pt x="928" y="1"/>
                  </a:moveTo>
                  <a:lnTo>
                    <a:pt x="1" y="903"/>
                  </a:lnTo>
                  <a:lnTo>
                    <a:pt x="176" y="1078"/>
                  </a:lnTo>
                  <a:lnTo>
                    <a:pt x="1104" y="176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99928">
              <a:off x="768669" y="1837690"/>
              <a:ext cx="73941" cy="10654"/>
            </a:xfrm>
            <a:custGeom>
              <a:avLst/>
              <a:gdLst/>
              <a:ahLst/>
              <a:cxnLst/>
              <a:rect l="l" t="t" r="r" b="b"/>
              <a:pathLst>
                <a:path w="3484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484" y="502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99928">
              <a:off x="774659" y="1860310"/>
              <a:ext cx="73941" cy="10123"/>
            </a:xfrm>
            <a:custGeom>
              <a:avLst/>
              <a:gdLst/>
              <a:ahLst/>
              <a:cxnLst/>
              <a:rect l="l" t="t" r="r" b="b"/>
              <a:pathLst>
                <a:path w="3484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484" y="476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99928">
              <a:off x="780714" y="1882899"/>
              <a:ext cx="73941" cy="10145"/>
            </a:xfrm>
            <a:custGeom>
              <a:avLst/>
              <a:gdLst/>
              <a:ahLst/>
              <a:cxnLst/>
              <a:rect l="l" t="t" r="r" b="b"/>
              <a:pathLst>
                <a:path w="3484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484" y="47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99928">
              <a:off x="493413" y="1797805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31" y="1"/>
                    <a:pt x="0" y="2532"/>
                    <a:pt x="0" y="5690"/>
                  </a:cubicBezTo>
                  <a:cubicBezTo>
                    <a:pt x="0" y="7469"/>
                    <a:pt x="802" y="9073"/>
                    <a:pt x="2105" y="10101"/>
                  </a:cubicBezTo>
                  <a:cubicBezTo>
                    <a:pt x="3083" y="10903"/>
                    <a:pt x="4311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52" y="9073"/>
                    <a:pt x="11379" y="7469"/>
                    <a:pt x="11379" y="5690"/>
                  </a:cubicBezTo>
                  <a:cubicBezTo>
                    <a:pt x="11379" y="2532"/>
                    <a:pt x="8822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99928">
              <a:off x="547288" y="1832343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807" y="0"/>
                  </a:moveTo>
                  <a:cubicBezTo>
                    <a:pt x="1253" y="0"/>
                    <a:pt x="0" y="1229"/>
                    <a:pt x="0" y="2782"/>
                  </a:cubicBezTo>
                  <a:cubicBezTo>
                    <a:pt x="0" y="4311"/>
                    <a:pt x="1253" y="5564"/>
                    <a:pt x="2807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807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99928">
              <a:off x="555017" y="1926410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58" y="1"/>
                    <a:pt x="2406" y="151"/>
                    <a:pt x="1905" y="427"/>
                  </a:cubicBezTo>
                  <a:cubicBezTo>
                    <a:pt x="752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06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64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99928">
              <a:off x="1626213" y="1436240"/>
              <a:ext cx="63330" cy="31410"/>
            </a:xfrm>
            <a:custGeom>
              <a:avLst/>
              <a:gdLst/>
              <a:ahLst/>
              <a:cxnLst/>
              <a:rect l="l" t="t" r="r" b="b"/>
              <a:pathLst>
                <a:path w="2984" h="1480" extrusionOk="0">
                  <a:moveTo>
                    <a:pt x="2833" y="151"/>
                  </a:moveTo>
                  <a:lnTo>
                    <a:pt x="2833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26" y="1"/>
                    <a:pt x="1" y="51"/>
                    <a:pt x="1" y="76"/>
                  </a:cubicBezTo>
                  <a:lnTo>
                    <a:pt x="1" y="1404"/>
                  </a:lnTo>
                  <a:cubicBezTo>
                    <a:pt x="1" y="1454"/>
                    <a:pt x="26" y="1479"/>
                    <a:pt x="76" y="1479"/>
                  </a:cubicBezTo>
                  <a:lnTo>
                    <a:pt x="2908" y="1479"/>
                  </a:lnTo>
                  <a:cubicBezTo>
                    <a:pt x="2933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33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99928">
              <a:off x="1631808" y="1443602"/>
              <a:ext cx="40982" cy="20226"/>
            </a:xfrm>
            <a:custGeom>
              <a:avLst/>
              <a:gdLst/>
              <a:ahLst/>
              <a:cxnLst/>
              <a:rect l="l" t="t" r="r" b="b"/>
              <a:pathLst>
                <a:path w="1931" h="953" extrusionOk="0">
                  <a:moveTo>
                    <a:pt x="1" y="0"/>
                  </a:moveTo>
                  <a:lnTo>
                    <a:pt x="1" y="953"/>
                  </a:lnTo>
                  <a:lnTo>
                    <a:pt x="1930" y="953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99928">
              <a:off x="1687352" y="1436882"/>
              <a:ext cx="3735" cy="13328"/>
            </a:xfrm>
            <a:custGeom>
              <a:avLst/>
              <a:gdLst/>
              <a:ahLst/>
              <a:cxnLst/>
              <a:rect l="l" t="t" r="r" b="b"/>
              <a:pathLst>
                <a:path w="176" h="628" extrusionOk="0">
                  <a:moveTo>
                    <a:pt x="0" y="1"/>
                  </a:moveTo>
                  <a:lnTo>
                    <a:pt x="0" y="627"/>
                  </a:lnTo>
                  <a:lnTo>
                    <a:pt x="176" y="627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99928">
              <a:off x="1566049" y="1472032"/>
              <a:ext cx="17573" cy="18103"/>
            </a:xfrm>
            <a:custGeom>
              <a:avLst/>
              <a:gdLst/>
              <a:ahLst/>
              <a:cxnLst/>
              <a:rect l="l" t="t" r="r" b="b"/>
              <a:pathLst>
                <a:path w="828" h="853" extrusionOk="0">
                  <a:moveTo>
                    <a:pt x="401" y="0"/>
                  </a:moveTo>
                  <a:cubicBezTo>
                    <a:pt x="176" y="0"/>
                    <a:pt x="0" y="201"/>
                    <a:pt x="0" y="426"/>
                  </a:cubicBezTo>
                  <a:cubicBezTo>
                    <a:pt x="0" y="677"/>
                    <a:pt x="176" y="852"/>
                    <a:pt x="401" y="852"/>
                  </a:cubicBezTo>
                  <a:cubicBezTo>
                    <a:pt x="652" y="852"/>
                    <a:pt x="827" y="677"/>
                    <a:pt x="827" y="426"/>
                  </a:cubicBezTo>
                  <a:cubicBezTo>
                    <a:pt x="827" y="201"/>
                    <a:pt x="652" y="0"/>
                    <a:pt x="401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99928">
              <a:off x="1556646" y="1462654"/>
              <a:ext cx="29267" cy="10399"/>
            </a:xfrm>
            <a:custGeom>
              <a:avLst/>
              <a:gdLst/>
              <a:ahLst/>
              <a:cxnLst/>
              <a:rect l="l" t="t" r="r" b="b"/>
              <a:pathLst>
                <a:path w="1379" h="490" extrusionOk="0">
                  <a:moveTo>
                    <a:pt x="690" y="1"/>
                  </a:moveTo>
                  <a:cubicBezTo>
                    <a:pt x="458" y="1"/>
                    <a:pt x="226" y="88"/>
                    <a:pt x="51" y="264"/>
                  </a:cubicBezTo>
                  <a:cubicBezTo>
                    <a:pt x="1" y="314"/>
                    <a:pt x="1" y="389"/>
                    <a:pt x="51" y="439"/>
                  </a:cubicBezTo>
                  <a:cubicBezTo>
                    <a:pt x="76" y="464"/>
                    <a:pt x="113" y="477"/>
                    <a:pt x="151" y="477"/>
                  </a:cubicBezTo>
                  <a:cubicBezTo>
                    <a:pt x="189" y="477"/>
                    <a:pt x="226" y="464"/>
                    <a:pt x="251" y="439"/>
                  </a:cubicBezTo>
                  <a:cubicBezTo>
                    <a:pt x="376" y="339"/>
                    <a:pt x="527" y="264"/>
                    <a:pt x="677" y="264"/>
                  </a:cubicBezTo>
                  <a:cubicBezTo>
                    <a:pt x="903" y="264"/>
                    <a:pt x="1053" y="364"/>
                    <a:pt x="1128" y="439"/>
                  </a:cubicBezTo>
                  <a:cubicBezTo>
                    <a:pt x="1153" y="464"/>
                    <a:pt x="1204" y="489"/>
                    <a:pt x="1229" y="489"/>
                  </a:cubicBezTo>
                  <a:cubicBezTo>
                    <a:pt x="1279" y="489"/>
                    <a:pt x="1304" y="464"/>
                    <a:pt x="1329" y="439"/>
                  </a:cubicBezTo>
                  <a:cubicBezTo>
                    <a:pt x="1379" y="389"/>
                    <a:pt x="1379" y="314"/>
                    <a:pt x="1329" y="264"/>
                  </a:cubicBezTo>
                  <a:cubicBezTo>
                    <a:pt x="1153" y="88"/>
                    <a:pt x="922" y="1"/>
                    <a:pt x="690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99928">
              <a:off x="1547490" y="1452571"/>
              <a:ext cx="43104" cy="13859"/>
            </a:xfrm>
            <a:custGeom>
              <a:avLst/>
              <a:gdLst/>
              <a:ahLst/>
              <a:cxnLst/>
              <a:rect l="l" t="t" r="r" b="b"/>
              <a:pathLst>
                <a:path w="2031" h="653" extrusionOk="0">
                  <a:moveTo>
                    <a:pt x="1003" y="1"/>
                  </a:moveTo>
                  <a:cubicBezTo>
                    <a:pt x="652" y="1"/>
                    <a:pt x="301" y="151"/>
                    <a:pt x="51" y="402"/>
                  </a:cubicBezTo>
                  <a:cubicBezTo>
                    <a:pt x="1" y="477"/>
                    <a:pt x="1" y="552"/>
                    <a:pt x="51" y="602"/>
                  </a:cubicBezTo>
                  <a:cubicBezTo>
                    <a:pt x="76" y="627"/>
                    <a:pt x="107" y="640"/>
                    <a:pt x="142" y="640"/>
                  </a:cubicBezTo>
                  <a:cubicBezTo>
                    <a:pt x="176" y="640"/>
                    <a:pt x="214" y="627"/>
                    <a:pt x="251" y="602"/>
                  </a:cubicBezTo>
                  <a:cubicBezTo>
                    <a:pt x="452" y="402"/>
                    <a:pt x="728" y="276"/>
                    <a:pt x="1003" y="276"/>
                  </a:cubicBezTo>
                  <a:cubicBezTo>
                    <a:pt x="1304" y="276"/>
                    <a:pt x="1580" y="402"/>
                    <a:pt x="1780" y="602"/>
                  </a:cubicBezTo>
                  <a:cubicBezTo>
                    <a:pt x="1830" y="627"/>
                    <a:pt x="1855" y="652"/>
                    <a:pt x="1880" y="652"/>
                  </a:cubicBezTo>
                  <a:cubicBezTo>
                    <a:pt x="1931" y="652"/>
                    <a:pt x="1956" y="627"/>
                    <a:pt x="1981" y="602"/>
                  </a:cubicBezTo>
                  <a:cubicBezTo>
                    <a:pt x="2031" y="552"/>
                    <a:pt x="2031" y="477"/>
                    <a:pt x="1981" y="427"/>
                  </a:cubicBezTo>
                  <a:cubicBezTo>
                    <a:pt x="1730" y="151"/>
                    <a:pt x="1379" y="1"/>
                    <a:pt x="1003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99928">
              <a:off x="1464917" y="1495827"/>
              <a:ext cx="13859" cy="21839"/>
            </a:xfrm>
            <a:custGeom>
              <a:avLst/>
              <a:gdLst/>
              <a:ahLst/>
              <a:cxnLst/>
              <a:rect l="l" t="t" r="r" b="b"/>
              <a:pathLst>
                <a:path w="653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653" y="1028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99928">
              <a:off x="1480325" y="1483578"/>
              <a:ext cx="13859" cy="29818"/>
            </a:xfrm>
            <a:custGeom>
              <a:avLst/>
              <a:gdLst/>
              <a:ahLst/>
              <a:cxnLst/>
              <a:rect l="l" t="t" r="r" b="b"/>
              <a:pathLst>
                <a:path w="653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53" y="1404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99928">
              <a:off x="1495801" y="1471851"/>
              <a:ext cx="13859" cy="37268"/>
            </a:xfrm>
            <a:custGeom>
              <a:avLst/>
              <a:gdLst/>
              <a:ahLst/>
              <a:cxnLst/>
              <a:rect l="l" t="t" r="r" b="b"/>
              <a:pathLst>
                <a:path w="653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53" y="1755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99928">
              <a:off x="2426717" y="1510058"/>
              <a:ext cx="278743" cy="270764"/>
            </a:xfrm>
            <a:custGeom>
              <a:avLst/>
              <a:gdLst/>
              <a:ahLst/>
              <a:cxnLst/>
              <a:rect l="l" t="t" r="r" b="b"/>
              <a:pathLst>
                <a:path w="13134" h="12758" fill="none" extrusionOk="0">
                  <a:moveTo>
                    <a:pt x="1" y="1"/>
                  </a:moveTo>
                  <a:cubicBezTo>
                    <a:pt x="7144" y="1"/>
                    <a:pt x="12933" y="5690"/>
                    <a:pt x="13134" y="12758"/>
                  </a:cubicBezTo>
                </a:path>
              </a:pathLst>
            </a:custGeom>
            <a:noFill/>
            <a:ln w="68925" cap="flat" cmpd="sng">
              <a:solidFill>
                <a:srgbClr val="F4F4F4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99928">
              <a:off x="2846019" y="1661186"/>
              <a:ext cx="45778" cy="46309"/>
            </a:xfrm>
            <a:custGeom>
              <a:avLst/>
              <a:gdLst/>
              <a:ahLst/>
              <a:cxnLst/>
              <a:rect l="l" t="t" r="r" b="b"/>
              <a:pathLst>
                <a:path w="2157" h="2182" extrusionOk="0">
                  <a:moveTo>
                    <a:pt x="1" y="427"/>
                  </a:moveTo>
                  <a:lnTo>
                    <a:pt x="427" y="1"/>
                  </a:lnTo>
                  <a:lnTo>
                    <a:pt x="2156" y="1755"/>
                  </a:lnTo>
                  <a:lnTo>
                    <a:pt x="1730" y="2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99928">
              <a:off x="2853245" y="1688418"/>
              <a:ext cx="45778" cy="45778"/>
            </a:xfrm>
            <a:custGeom>
              <a:avLst/>
              <a:gdLst/>
              <a:ahLst/>
              <a:cxnLst/>
              <a:rect l="l" t="t" r="r" b="b"/>
              <a:pathLst>
                <a:path w="2157" h="2157" extrusionOk="0">
                  <a:moveTo>
                    <a:pt x="1" y="1730"/>
                  </a:moveTo>
                  <a:lnTo>
                    <a:pt x="427" y="2156"/>
                  </a:lnTo>
                  <a:lnTo>
                    <a:pt x="2156" y="42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99928">
              <a:off x="1707299" y="2521660"/>
              <a:ext cx="46309" cy="46309"/>
            </a:xfrm>
            <a:custGeom>
              <a:avLst/>
              <a:gdLst/>
              <a:ahLst/>
              <a:cxnLst/>
              <a:rect l="l" t="t" r="r" b="b"/>
              <a:pathLst>
                <a:path w="2182" h="2182" extrusionOk="0">
                  <a:moveTo>
                    <a:pt x="427" y="1"/>
                  </a:moveTo>
                  <a:lnTo>
                    <a:pt x="1" y="427"/>
                  </a:lnTo>
                  <a:lnTo>
                    <a:pt x="1755" y="2181"/>
                  </a:lnTo>
                  <a:lnTo>
                    <a:pt x="2181" y="1755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899928">
              <a:off x="1714525" y="2548892"/>
              <a:ext cx="46309" cy="45778"/>
            </a:xfrm>
            <a:custGeom>
              <a:avLst/>
              <a:gdLst/>
              <a:ahLst/>
              <a:cxnLst/>
              <a:rect l="l" t="t" r="r" b="b"/>
              <a:pathLst>
                <a:path w="2182" h="2157" extrusionOk="0">
                  <a:moveTo>
                    <a:pt x="1755" y="1"/>
                  </a:moveTo>
                  <a:lnTo>
                    <a:pt x="1" y="1730"/>
                  </a:lnTo>
                  <a:lnTo>
                    <a:pt x="427" y="2156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99928">
              <a:off x="892996" y="2739855"/>
              <a:ext cx="46287" cy="46309"/>
            </a:xfrm>
            <a:custGeom>
              <a:avLst/>
              <a:gdLst/>
              <a:ahLst/>
              <a:cxnLst/>
              <a:rect l="l" t="t" r="r" b="b"/>
              <a:pathLst>
                <a:path w="2181" h="2182" extrusionOk="0">
                  <a:moveTo>
                    <a:pt x="1755" y="1"/>
                  </a:moveTo>
                  <a:lnTo>
                    <a:pt x="0" y="1755"/>
                  </a:lnTo>
                  <a:lnTo>
                    <a:pt x="426" y="2181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99928">
              <a:off x="900221" y="2767087"/>
              <a:ext cx="46287" cy="45778"/>
            </a:xfrm>
            <a:custGeom>
              <a:avLst/>
              <a:gdLst/>
              <a:ahLst/>
              <a:cxnLst/>
              <a:rect l="l" t="t" r="r" b="b"/>
              <a:pathLst>
                <a:path w="2181" h="2157" extrusionOk="0">
                  <a:moveTo>
                    <a:pt x="426" y="1"/>
                  </a:moveTo>
                  <a:lnTo>
                    <a:pt x="0" y="427"/>
                  </a:lnTo>
                  <a:lnTo>
                    <a:pt x="1755" y="2156"/>
                  </a:lnTo>
                  <a:lnTo>
                    <a:pt x="2181" y="1730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99928">
              <a:off x="1376787" y="4379793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99928">
              <a:off x="1246276" y="4314997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99928">
              <a:off x="1212962" y="4190671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99928">
              <a:off x="1179649" y="4066344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99928">
              <a:off x="1146199" y="3941505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99928">
              <a:off x="1507284" y="4344826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99928">
              <a:off x="1637781" y="430986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99928">
              <a:off x="1767765" y="427503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99928">
              <a:off x="1898262" y="4240064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99928">
              <a:off x="2028759" y="4205097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99928">
              <a:off x="2159256" y="4170131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99928">
              <a:off x="1847243" y="4531903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2156" y="0"/>
                  </a:moveTo>
                  <a:lnTo>
                    <a:pt x="0" y="2156"/>
                  </a:lnTo>
                  <a:lnTo>
                    <a:pt x="526" y="2682"/>
                  </a:lnTo>
                  <a:lnTo>
                    <a:pt x="2682" y="527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99928">
              <a:off x="1813850" y="4540850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526" y="0"/>
                  </a:moveTo>
                  <a:lnTo>
                    <a:pt x="0" y="527"/>
                  </a:lnTo>
                  <a:lnTo>
                    <a:pt x="2155" y="2682"/>
                  </a:lnTo>
                  <a:lnTo>
                    <a:pt x="2682" y="2156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99928">
              <a:off x="2517779" y="310844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0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0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99928">
              <a:off x="2781533" y="489869"/>
              <a:ext cx="259579" cy="29797"/>
            </a:xfrm>
            <a:custGeom>
              <a:avLst/>
              <a:gdLst/>
              <a:ahLst/>
              <a:cxnLst/>
              <a:rect l="l" t="t" r="r" b="b"/>
              <a:pathLst>
                <a:path w="12231" h="1404" extrusionOk="0">
                  <a:moveTo>
                    <a:pt x="702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0" y="1103"/>
                    <a:pt x="301" y="1404"/>
                    <a:pt x="702" y="1404"/>
                  </a:cubicBezTo>
                  <a:lnTo>
                    <a:pt x="11529" y="1404"/>
                  </a:lnTo>
                  <a:cubicBezTo>
                    <a:pt x="11905" y="1404"/>
                    <a:pt x="12231" y="1103"/>
                    <a:pt x="12231" y="702"/>
                  </a:cubicBezTo>
                  <a:cubicBezTo>
                    <a:pt x="12231" y="326"/>
                    <a:pt x="11905" y="0"/>
                    <a:pt x="11529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99928">
              <a:off x="3086514" y="43960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8" y="0"/>
                  </a:moveTo>
                  <a:cubicBezTo>
                    <a:pt x="302" y="0"/>
                    <a:pt x="1" y="301"/>
                    <a:pt x="1" y="677"/>
                  </a:cubicBezTo>
                  <a:cubicBezTo>
                    <a:pt x="1" y="1053"/>
                    <a:pt x="302" y="1354"/>
                    <a:pt x="678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8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99928">
              <a:off x="2660034" y="775403"/>
              <a:ext cx="74472" cy="10654"/>
            </a:xfrm>
            <a:custGeom>
              <a:avLst/>
              <a:gdLst/>
              <a:ahLst/>
              <a:cxnLst/>
              <a:rect l="l" t="t" r="r" b="b"/>
              <a:pathLst>
                <a:path w="3509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509" y="502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99928">
              <a:off x="2666024" y="798023"/>
              <a:ext cx="74472" cy="10123"/>
            </a:xfrm>
            <a:custGeom>
              <a:avLst/>
              <a:gdLst/>
              <a:ahLst/>
              <a:cxnLst/>
              <a:rect l="l" t="t" r="r" b="b"/>
              <a:pathLst>
                <a:path w="3509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509" y="476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99928">
              <a:off x="2672079" y="820613"/>
              <a:ext cx="74472" cy="10145"/>
            </a:xfrm>
            <a:custGeom>
              <a:avLst/>
              <a:gdLst/>
              <a:ahLst/>
              <a:cxnLst/>
              <a:rect l="l" t="t" r="r" b="b"/>
              <a:pathLst>
                <a:path w="3509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509" y="477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99928">
              <a:off x="2384787" y="973617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57" y="1"/>
                    <a:pt x="0" y="2532"/>
                    <a:pt x="0" y="5690"/>
                  </a:cubicBezTo>
                  <a:cubicBezTo>
                    <a:pt x="0" y="7469"/>
                    <a:pt x="827" y="9073"/>
                    <a:pt x="2105" y="10101"/>
                  </a:cubicBezTo>
                  <a:cubicBezTo>
                    <a:pt x="3083" y="10903"/>
                    <a:pt x="4336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77" y="9073"/>
                    <a:pt x="11379" y="7469"/>
                    <a:pt x="11379" y="5690"/>
                  </a:cubicBezTo>
                  <a:cubicBezTo>
                    <a:pt x="11379" y="2532"/>
                    <a:pt x="8847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99928">
              <a:off x="2438027" y="1007905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782" y="0"/>
                  </a:moveTo>
                  <a:cubicBezTo>
                    <a:pt x="1254" y="0"/>
                    <a:pt x="0" y="1229"/>
                    <a:pt x="0" y="2782"/>
                  </a:cubicBezTo>
                  <a:cubicBezTo>
                    <a:pt x="0" y="4311"/>
                    <a:pt x="1254" y="5564"/>
                    <a:pt x="2782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782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99928">
              <a:off x="2445244" y="1102109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83" y="1"/>
                    <a:pt x="2406" y="151"/>
                    <a:pt x="1905" y="427"/>
                  </a:cubicBezTo>
                  <a:cubicBezTo>
                    <a:pt x="777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31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89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99928">
              <a:off x="3429118" y="605351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26" y="251"/>
                    <a:pt x="1" y="677"/>
                  </a:cubicBezTo>
                  <a:lnTo>
                    <a:pt x="326" y="677"/>
                  </a:lnTo>
                  <a:cubicBezTo>
                    <a:pt x="351" y="452"/>
                    <a:pt x="452" y="352"/>
                    <a:pt x="652" y="352"/>
                  </a:cubicBezTo>
                  <a:cubicBezTo>
                    <a:pt x="828" y="352"/>
                    <a:pt x="953" y="427"/>
                    <a:pt x="953" y="602"/>
                  </a:cubicBezTo>
                  <a:cubicBezTo>
                    <a:pt x="953" y="978"/>
                    <a:pt x="527" y="978"/>
                    <a:pt x="527" y="1479"/>
                  </a:cubicBezTo>
                  <a:lnTo>
                    <a:pt x="828" y="1479"/>
                  </a:lnTo>
                  <a:cubicBezTo>
                    <a:pt x="828" y="1078"/>
                    <a:pt x="1329" y="1028"/>
                    <a:pt x="1329" y="527"/>
                  </a:cubicBezTo>
                  <a:cubicBezTo>
                    <a:pt x="1329" y="201"/>
                    <a:pt x="1078" y="1"/>
                    <a:pt x="677" y="1"/>
                  </a:cubicBezTo>
                  <a:close/>
                  <a:moveTo>
                    <a:pt x="677" y="1780"/>
                  </a:moveTo>
                  <a:cubicBezTo>
                    <a:pt x="552" y="1780"/>
                    <a:pt x="452" y="1880"/>
                    <a:pt x="452" y="2006"/>
                  </a:cubicBezTo>
                  <a:cubicBezTo>
                    <a:pt x="452" y="2156"/>
                    <a:pt x="552" y="2231"/>
                    <a:pt x="677" y="2231"/>
                  </a:cubicBezTo>
                  <a:cubicBezTo>
                    <a:pt x="803" y="2231"/>
                    <a:pt x="903" y="2156"/>
                    <a:pt x="903" y="2006"/>
                  </a:cubicBezTo>
                  <a:cubicBezTo>
                    <a:pt x="903" y="1880"/>
                    <a:pt x="803" y="1780"/>
                    <a:pt x="677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99928">
              <a:off x="3394304" y="578510"/>
              <a:ext cx="99494" cy="98963"/>
            </a:xfrm>
            <a:custGeom>
              <a:avLst/>
              <a:gdLst/>
              <a:ahLst/>
              <a:cxnLst/>
              <a:rect l="l" t="t" r="r" b="b"/>
              <a:pathLst>
                <a:path w="4688" h="4663" extrusionOk="0">
                  <a:moveTo>
                    <a:pt x="2331" y="226"/>
                  </a:moveTo>
                  <a:cubicBezTo>
                    <a:pt x="3509" y="226"/>
                    <a:pt x="4462" y="1153"/>
                    <a:pt x="4462" y="2331"/>
                  </a:cubicBezTo>
                  <a:cubicBezTo>
                    <a:pt x="4462" y="3484"/>
                    <a:pt x="3509" y="4437"/>
                    <a:pt x="2331" y="4437"/>
                  </a:cubicBezTo>
                  <a:cubicBezTo>
                    <a:pt x="1178" y="4437"/>
                    <a:pt x="226" y="3484"/>
                    <a:pt x="226" y="2331"/>
                  </a:cubicBezTo>
                  <a:cubicBezTo>
                    <a:pt x="226" y="1153"/>
                    <a:pt x="1178" y="226"/>
                    <a:pt x="2331" y="226"/>
                  </a:cubicBezTo>
                  <a:close/>
                  <a:moveTo>
                    <a:pt x="2331" y="1"/>
                  </a:moveTo>
                  <a:cubicBezTo>
                    <a:pt x="1053" y="1"/>
                    <a:pt x="0" y="1028"/>
                    <a:pt x="0" y="2331"/>
                  </a:cubicBezTo>
                  <a:cubicBezTo>
                    <a:pt x="0" y="3610"/>
                    <a:pt x="1053" y="4662"/>
                    <a:pt x="2331" y="4662"/>
                  </a:cubicBezTo>
                  <a:cubicBezTo>
                    <a:pt x="3635" y="4662"/>
                    <a:pt x="4687" y="3610"/>
                    <a:pt x="4687" y="2331"/>
                  </a:cubicBezTo>
                  <a:cubicBezTo>
                    <a:pt x="4687" y="1028"/>
                    <a:pt x="3635" y="1"/>
                    <a:pt x="2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99928">
              <a:off x="3543712" y="539343"/>
              <a:ext cx="96841" cy="96841"/>
            </a:xfrm>
            <a:custGeom>
              <a:avLst/>
              <a:gdLst/>
              <a:ahLst/>
              <a:cxnLst/>
              <a:rect l="l" t="t" r="r" b="b"/>
              <a:pathLst>
                <a:path w="4563" h="4563" extrusionOk="0">
                  <a:moveTo>
                    <a:pt x="2281" y="226"/>
                  </a:moveTo>
                  <a:cubicBezTo>
                    <a:pt x="3434" y="226"/>
                    <a:pt x="4337" y="1128"/>
                    <a:pt x="4337" y="2281"/>
                  </a:cubicBezTo>
                  <a:cubicBezTo>
                    <a:pt x="4337" y="3409"/>
                    <a:pt x="3434" y="4337"/>
                    <a:pt x="2281" y="4337"/>
                  </a:cubicBezTo>
                  <a:cubicBezTo>
                    <a:pt x="1154" y="4337"/>
                    <a:pt x="226" y="3409"/>
                    <a:pt x="226" y="2281"/>
                  </a:cubicBezTo>
                  <a:cubicBezTo>
                    <a:pt x="226" y="1128"/>
                    <a:pt x="1154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1" y="1028"/>
                    <a:pt x="1" y="2281"/>
                  </a:cubicBezTo>
                  <a:cubicBezTo>
                    <a:pt x="1" y="3534"/>
                    <a:pt x="1028" y="4562"/>
                    <a:pt x="2281" y="4562"/>
                  </a:cubicBezTo>
                  <a:cubicBezTo>
                    <a:pt x="3535" y="4562"/>
                    <a:pt x="4562" y="3534"/>
                    <a:pt x="4562" y="2281"/>
                  </a:cubicBezTo>
                  <a:cubicBezTo>
                    <a:pt x="4562" y="1028"/>
                    <a:pt x="3535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99928">
              <a:off x="3575726" y="559862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1013" y="251"/>
                  </a:moveTo>
                  <a:cubicBezTo>
                    <a:pt x="1185" y="251"/>
                    <a:pt x="1354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54" y="1517"/>
                    <a:pt x="1185" y="1580"/>
                    <a:pt x="1013" y="1580"/>
                  </a:cubicBezTo>
                  <a:cubicBezTo>
                    <a:pt x="840" y="1580"/>
                    <a:pt x="665" y="1517"/>
                    <a:pt x="527" y="1392"/>
                  </a:cubicBezTo>
                  <a:cubicBezTo>
                    <a:pt x="276" y="1116"/>
                    <a:pt x="276" y="715"/>
                    <a:pt x="527" y="439"/>
                  </a:cubicBezTo>
                  <a:cubicBezTo>
                    <a:pt x="665" y="314"/>
                    <a:pt x="840" y="251"/>
                    <a:pt x="1013" y="251"/>
                  </a:cubicBezTo>
                  <a:close/>
                  <a:moveTo>
                    <a:pt x="1013" y="1"/>
                  </a:moveTo>
                  <a:cubicBezTo>
                    <a:pt x="778" y="1"/>
                    <a:pt x="540" y="88"/>
                    <a:pt x="352" y="264"/>
                  </a:cubicBezTo>
                  <a:cubicBezTo>
                    <a:pt x="1" y="615"/>
                    <a:pt x="1" y="1216"/>
                    <a:pt x="352" y="1567"/>
                  </a:cubicBezTo>
                  <a:cubicBezTo>
                    <a:pt x="540" y="1743"/>
                    <a:pt x="778" y="1830"/>
                    <a:pt x="1013" y="1830"/>
                  </a:cubicBezTo>
                  <a:cubicBezTo>
                    <a:pt x="1248" y="1830"/>
                    <a:pt x="1479" y="1743"/>
                    <a:pt x="1655" y="1567"/>
                  </a:cubicBezTo>
                  <a:cubicBezTo>
                    <a:pt x="2006" y="1216"/>
                    <a:pt x="2006" y="615"/>
                    <a:pt x="1655" y="264"/>
                  </a:cubicBezTo>
                  <a:cubicBezTo>
                    <a:pt x="1479" y="88"/>
                    <a:pt x="1248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99928">
              <a:off x="3570342" y="59422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903" y="1"/>
                  </a:moveTo>
                  <a:lnTo>
                    <a:pt x="0" y="903"/>
                  </a:lnTo>
                  <a:lnTo>
                    <a:pt x="176" y="1078"/>
                  </a:lnTo>
                  <a:lnTo>
                    <a:pt x="1078" y="176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-899928">
              <a:off x="3529928" y="370718"/>
              <a:ext cx="63308" cy="31410"/>
            </a:xfrm>
            <a:custGeom>
              <a:avLst/>
              <a:gdLst/>
              <a:ahLst/>
              <a:cxnLst/>
              <a:rect l="l" t="t" r="r" b="b"/>
              <a:pathLst>
                <a:path w="2983" h="1480" extrusionOk="0">
                  <a:moveTo>
                    <a:pt x="2832" y="151"/>
                  </a:moveTo>
                  <a:lnTo>
                    <a:pt x="2832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51" y="1"/>
                    <a:pt x="0" y="51"/>
                    <a:pt x="0" y="76"/>
                  </a:cubicBezTo>
                  <a:lnTo>
                    <a:pt x="0" y="1404"/>
                  </a:lnTo>
                  <a:cubicBezTo>
                    <a:pt x="0" y="1454"/>
                    <a:pt x="51" y="1479"/>
                    <a:pt x="76" y="1479"/>
                  </a:cubicBezTo>
                  <a:lnTo>
                    <a:pt x="2908" y="1479"/>
                  </a:lnTo>
                  <a:cubicBezTo>
                    <a:pt x="2958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58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899928">
              <a:off x="3536044" y="378011"/>
              <a:ext cx="40430" cy="20226"/>
            </a:xfrm>
            <a:custGeom>
              <a:avLst/>
              <a:gdLst/>
              <a:ahLst/>
              <a:cxnLst/>
              <a:rect l="l" t="t" r="r" b="b"/>
              <a:pathLst>
                <a:path w="1905" h="953" extrusionOk="0">
                  <a:moveTo>
                    <a:pt x="0" y="0"/>
                  </a:moveTo>
                  <a:lnTo>
                    <a:pt x="0" y="953"/>
                  </a:lnTo>
                  <a:lnTo>
                    <a:pt x="1905" y="9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899928">
              <a:off x="3688959" y="371292"/>
              <a:ext cx="4287" cy="13328"/>
            </a:xfrm>
            <a:custGeom>
              <a:avLst/>
              <a:gdLst/>
              <a:ahLst/>
              <a:cxnLst/>
              <a:rect l="l" t="t" r="r" b="b"/>
              <a:pathLst>
                <a:path w="202" h="628" extrusionOk="0">
                  <a:moveTo>
                    <a:pt x="1" y="1"/>
                  </a:moveTo>
                  <a:lnTo>
                    <a:pt x="1" y="627"/>
                  </a:lnTo>
                  <a:lnTo>
                    <a:pt x="201" y="6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-899928">
              <a:off x="3469734" y="406444"/>
              <a:ext cx="18103" cy="18103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427" y="0"/>
                  </a:moveTo>
                  <a:cubicBezTo>
                    <a:pt x="201" y="0"/>
                    <a:pt x="1" y="201"/>
                    <a:pt x="1" y="426"/>
                  </a:cubicBezTo>
                  <a:cubicBezTo>
                    <a:pt x="1" y="677"/>
                    <a:pt x="201" y="852"/>
                    <a:pt x="427" y="852"/>
                  </a:cubicBezTo>
                  <a:cubicBezTo>
                    <a:pt x="652" y="852"/>
                    <a:pt x="853" y="677"/>
                    <a:pt x="853" y="426"/>
                  </a:cubicBezTo>
                  <a:cubicBezTo>
                    <a:pt x="853" y="201"/>
                    <a:pt x="652" y="0"/>
                    <a:pt x="427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899928">
              <a:off x="3460352" y="397061"/>
              <a:ext cx="29797" cy="10399"/>
            </a:xfrm>
            <a:custGeom>
              <a:avLst/>
              <a:gdLst/>
              <a:ahLst/>
              <a:cxnLst/>
              <a:rect l="l" t="t" r="r" b="b"/>
              <a:pathLst>
                <a:path w="1404" h="490" extrusionOk="0">
                  <a:moveTo>
                    <a:pt x="692" y="1"/>
                  </a:moveTo>
                  <a:cubicBezTo>
                    <a:pt x="464" y="1"/>
                    <a:pt x="238" y="88"/>
                    <a:pt x="75" y="264"/>
                  </a:cubicBezTo>
                  <a:cubicBezTo>
                    <a:pt x="0" y="314"/>
                    <a:pt x="0" y="389"/>
                    <a:pt x="50" y="439"/>
                  </a:cubicBezTo>
                  <a:cubicBezTo>
                    <a:pt x="88" y="464"/>
                    <a:pt x="125" y="477"/>
                    <a:pt x="160" y="477"/>
                  </a:cubicBezTo>
                  <a:cubicBezTo>
                    <a:pt x="194" y="477"/>
                    <a:pt x="226" y="464"/>
                    <a:pt x="251" y="439"/>
                  </a:cubicBezTo>
                  <a:cubicBezTo>
                    <a:pt x="376" y="339"/>
                    <a:pt x="526" y="264"/>
                    <a:pt x="702" y="264"/>
                  </a:cubicBezTo>
                  <a:cubicBezTo>
                    <a:pt x="902" y="264"/>
                    <a:pt x="1053" y="364"/>
                    <a:pt x="1153" y="439"/>
                  </a:cubicBezTo>
                  <a:cubicBezTo>
                    <a:pt x="1178" y="464"/>
                    <a:pt x="1203" y="489"/>
                    <a:pt x="1253" y="489"/>
                  </a:cubicBezTo>
                  <a:cubicBezTo>
                    <a:pt x="1278" y="489"/>
                    <a:pt x="1303" y="464"/>
                    <a:pt x="1353" y="439"/>
                  </a:cubicBezTo>
                  <a:cubicBezTo>
                    <a:pt x="1404" y="389"/>
                    <a:pt x="1404" y="314"/>
                    <a:pt x="1328" y="264"/>
                  </a:cubicBezTo>
                  <a:cubicBezTo>
                    <a:pt x="1153" y="88"/>
                    <a:pt x="921" y="1"/>
                    <a:pt x="692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-899928">
              <a:off x="3451195" y="386978"/>
              <a:ext cx="43635" cy="13859"/>
            </a:xfrm>
            <a:custGeom>
              <a:avLst/>
              <a:gdLst/>
              <a:ahLst/>
              <a:cxnLst/>
              <a:rect l="l" t="t" r="r" b="b"/>
              <a:pathLst>
                <a:path w="2056" h="653" extrusionOk="0">
                  <a:moveTo>
                    <a:pt x="1028" y="1"/>
                  </a:moveTo>
                  <a:cubicBezTo>
                    <a:pt x="652" y="1"/>
                    <a:pt x="326" y="151"/>
                    <a:pt x="50" y="402"/>
                  </a:cubicBezTo>
                  <a:cubicBezTo>
                    <a:pt x="0" y="477"/>
                    <a:pt x="0" y="552"/>
                    <a:pt x="50" y="602"/>
                  </a:cubicBezTo>
                  <a:cubicBezTo>
                    <a:pt x="75" y="627"/>
                    <a:pt x="113" y="640"/>
                    <a:pt x="151" y="640"/>
                  </a:cubicBezTo>
                  <a:cubicBezTo>
                    <a:pt x="188" y="640"/>
                    <a:pt x="226" y="627"/>
                    <a:pt x="251" y="602"/>
                  </a:cubicBezTo>
                  <a:cubicBezTo>
                    <a:pt x="451" y="402"/>
                    <a:pt x="727" y="276"/>
                    <a:pt x="1028" y="276"/>
                  </a:cubicBezTo>
                  <a:cubicBezTo>
                    <a:pt x="1329" y="276"/>
                    <a:pt x="1604" y="402"/>
                    <a:pt x="1805" y="602"/>
                  </a:cubicBezTo>
                  <a:cubicBezTo>
                    <a:pt x="1830" y="627"/>
                    <a:pt x="1855" y="652"/>
                    <a:pt x="1905" y="652"/>
                  </a:cubicBezTo>
                  <a:cubicBezTo>
                    <a:pt x="1930" y="652"/>
                    <a:pt x="1980" y="627"/>
                    <a:pt x="2005" y="602"/>
                  </a:cubicBezTo>
                  <a:cubicBezTo>
                    <a:pt x="2055" y="552"/>
                    <a:pt x="2055" y="477"/>
                    <a:pt x="2005" y="427"/>
                  </a:cubicBezTo>
                  <a:cubicBezTo>
                    <a:pt x="1730" y="151"/>
                    <a:pt x="1404" y="1"/>
                    <a:pt x="102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-899928">
              <a:off x="3369153" y="430233"/>
              <a:ext cx="13328" cy="21839"/>
            </a:xfrm>
            <a:custGeom>
              <a:avLst/>
              <a:gdLst/>
              <a:ahLst/>
              <a:cxnLst/>
              <a:rect l="l" t="t" r="r" b="b"/>
              <a:pathLst>
                <a:path w="628" h="1029" extrusionOk="0">
                  <a:moveTo>
                    <a:pt x="0" y="1"/>
                  </a:moveTo>
                  <a:lnTo>
                    <a:pt x="0" y="1028"/>
                  </a:lnTo>
                  <a:lnTo>
                    <a:pt x="627" y="102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899928">
              <a:off x="3384561" y="417985"/>
              <a:ext cx="13328" cy="29818"/>
            </a:xfrm>
            <a:custGeom>
              <a:avLst/>
              <a:gdLst/>
              <a:ahLst/>
              <a:cxnLst/>
              <a:rect l="l" t="t" r="r" b="b"/>
              <a:pathLst>
                <a:path w="628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27" y="140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899928">
              <a:off x="3400037" y="406257"/>
              <a:ext cx="13328" cy="37268"/>
            </a:xfrm>
            <a:custGeom>
              <a:avLst/>
              <a:gdLst/>
              <a:ahLst/>
              <a:cxnLst/>
              <a:rect l="l" t="t" r="r" b="b"/>
              <a:pathLst>
                <a:path w="628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27" y="1755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-900243">
              <a:off x="1242114" y="3916611"/>
              <a:ext cx="938649" cy="334180"/>
            </a:xfrm>
            <a:custGeom>
              <a:avLst/>
              <a:gdLst/>
              <a:ahLst/>
              <a:cxnLst/>
              <a:rect l="l" t="t" r="r" b="b"/>
              <a:pathLst>
                <a:path w="41048" h="14614" extrusionOk="0">
                  <a:moveTo>
                    <a:pt x="0" y="14614"/>
                  </a:moveTo>
                  <a:cubicBezTo>
                    <a:pt x="2985" y="13241"/>
                    <a:pt x="12501" y="7582"/>
                    <a:pt x="17910" y="6376"/>
                  </a:cubicBezTo>
                  <a:cubicBezTo>
                    <a:pt x="23319" y="5170"/>
                    <a:pt x="28596" y="8442"/>
                    <a:pt x="32452" y="7379"/>
                  </a:cubicBezTo>
                  <a:cubicBezTo>
                    <a:pt x="36308" y="6316"/>
                    <a:pt x="39615" y="1230"/>
                    <a:pt x="41048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" name="Google Shape;142;p15"/>
            <p:cNvSpPr/>
            <p:nvPr/>
          </p:nvSpPr>
          <p:spPr>
            <a:xfrm rot="-900455">
              <a:off x="1574502" y="3499654"/>
              <a:ext cx="450672" cy="450672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 txBox="1"/>
            <p:nvPr/>
          </p:nvSpPr>
          <p:spPr>
            <a:xfrm rot="-900645">
              <a:off x="611229" y="1916732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DFD-0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9" name="Google Shape;149;p15"/>
            <p:cNvSpPr txBox="1"/>
            <p:nvPr/>
          </p:nvSpPr>
          <p:spPr>
            <a:xfrm rot="-900645">
              <a:off x="2518541" y="850244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 smtClean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DFD-1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1748">
            <a:off x="755153" y="2204098"/>
            <a:ext cx="1600818" cy="24327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5082">
            <a:off x="2617453" y="1037986"/>
            <a:ext cx="1657188" cy="254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46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bile App Dashboard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78"/>
      </a:accent1>
      <a:accent2>
        <a:srgbClr val="D92F55"/>
      </a:accent2>
      <a:accent3>
        <a:srgbClr val="CECECE"/>
      </a:accent3>
      <a:accent4>
        <a:srgbClr val="939393"/>
      </a:accent4>
      <a:accent5>
        <a:srgbClr val="F4F4F4"/>
      </a:accent5>
      <a:accent6>
        <a:srgbClr val="F9AA3B"/>
      </a:accent6>
      <a:hlink>
        <a:srgbClr val="F43C7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166</Words>
  <Application>Microsoft Office PowerPoint</Application>
  <PresentationFormat>On-screen Show (16:9)</PresentationFormat>
  <Paragraphs>45</Paragraphs>
  <Slides>27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4" baseType="lpstr">
      <vt:lpstr>Fira Sans Extra Condensed SemiBold</vt:lpstr>
      <vt:lpstr>Roboto</vt:lpstr>
      <vt:lpstr>Fira Sans Extra Condensed Medium</vt:lpstr>
      <vt:lpstr>Arial</vt:lpstr>
      <vt:lpstr>Wingdings</vt:lpstr>
      <vt:lpstr>Times New Roman</vt:lpstr>
      <vt:lpstr>Mobile App Dashboard Infographics by Slidesgo</vt:lpstr>
      <vt:lpstr>Mobile App</vt:lpstr>
      <vt:lpstr>KinMel</vt:lpstr>
      <vt:lpstr>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Dashboard Infographics</dc:title>
  <cp:lastModifiedBy>ASUS</cp:lastModifiedBy>
  <cp:revision>18</cp:revision>
  <dcterms:modified xsi:type="dcterms:W3CDTF">2024-05-26T03:17:18Z</dcterms:modified>
</cp:coreProperties>
</file>